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257" r:id="rId3"/>
    <p:sldId id="259" r:id="rId5"/>
    <p:sldId id="310" r:id="rId6"/>
    <p:sldId id="314" r:id="rId7"/>
    <p:sldId id="283" r:id="rId8"/>
    <p:sldId id="311" r:id="rId9"/>
    <p:sldId id="341" r:id="rId10"/>
    <p:sldId id="312" r:id="rId11"/>
    <p:sldId id="342" r:id="rId12"/>
    <p:sldId id="313" r:id="rId13"/>
    <p:sldId id="288" r:id="rId14"/>
    <p:sldId id="275" r:id="rId15"/>
    <p:sldId id="293" r:id="rId16"/>
  </p:sldIdLst>
  <p:sldSz cx="9144000" cy="514477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658" y="72"/>
      </p:cViewPr>
      <p:guideLst>
        <p:guide orient="horz" pos="165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" d="1"/>
          <a:sy n="1" d="1"/>
        </p:scale>
        <p:origin x="0" y="0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gs" Target="tags/tag7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92670-5A24-4A9E-8D08-B4B3B0FBFB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0B7B1C-B1AE-46DF-9C35-8FF65D41A5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B7B1C-B1AE-46DF-9C35-8FF65D41A5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404DD-C5D6-4A49-8989-4A14426859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B7B1C-B1AE-46DF-9C35-8FF65D41A5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0B7B1C-B1AE-46DF-9C35-8FF65D41A5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404DD-C5D6-4A49-8989-4A14426859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404DD-C5D6-4A49-8989-4A14426859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404DD-C5D6-4A49-8989-4A14426859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6E2A2-F443-45A8-9E31-985F8E5D2CB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404DD-C5D6-4A49-8989-4A14426859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404DD-C5D6-4A49-8989-4A14426859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404DD-C5D6-4A49-8989-4A14426859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www.515ppt.com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404DD-C5D6-4A49-8989-4A144268594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357CF-2E90-4926-9E91-500AB2B33A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865A-DFA0-4CF8-B93E-F62718142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357CF-2E90-4926-9E91-500AB2B33A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865A-DFA0-4CF8-B93E-F62718142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357CF-2E90-4926-9E91-500AB2B33A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865A-DFA0-4CF8-B93E-F62718142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两栏内容">
    <p:bg>
      <p:bgPr>
        <a:blipFill dpi="0" rotWithShape="1"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357CF-2E90-4926-9E91-500AB2B33A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865A-DFA0-4CF8-B93E-F62718142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357CF-2E90-4926-9E91-500AB2B33A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865A-DFA0-4CF8-B93E-F62718142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357CF-2E90-4926-9E91-500AB2B33A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865A-DFA0-4CF8-B93E-F62718142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357CF-2E90-4926-9E91-500AB2B33A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865A-DFA0-4CF8-B93E-F62718142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357CF-2E90-4926-9E91-500AB2B33A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865A-DFA0-4CF8-B93E-F62718142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357CF-2E90-4926-9E91-500AB2B33A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865A-DFA0-4CF8-B93E-F62718142DB5}" type="slidenum">
              <a:rPr lang="zh-CN" altLang="en-US" smtClean="0"/>
            </a:fld>
            <a:endParaRPr lang="zh-CN" altLang="en-US"/>
          </a:p>
        </p:txBody>
      </p:sp>
      <p:sp>
        <p:nvSpPr>
          <p:cNvPr id="5" name="Freeform 9"/>
          <p:cNvSpPr>
            <a:spLocks noEditPoints="1"/>
          </p:cNvSpPr>
          <p:nvPr userDrawn="1"/>
        </p:nvSpPr>
        <p:spPr bwMode="auto">
          <a:xfrm>
            <a:off x="79219" y="107880"/>
            <a:ext cx="640353" cy="484444"/>
          </a:xfrm>
          <a:custGeom>
            <a:avLst/>
            <a:gdLst>
              <a:gd name="T0" fmla="*/ 192 w 661"/>
              <a:gd name="T1" fmla="*/ 308 h 330"/>
              <a:gd name="T2" fmla="*/ 21 w 661"/>
              <a:gd name="T3" fmla="*/ 275 h 330"/>
              <a:gd name="T4" fmla="*/ 32 w 661"/>
              <a:gd name="T5" fmla="*/ 90 h 330"/>
              <a:gd name="T6" fmla="*/ 156 w 661"/>
              <a:gd name="T7" fmla="*/ 61 h 330"/>
              <a:gd name="T8" fmla="*/ 354 w 661"/>
              <a:gd name="T9" fmla="*/ 55 h 330"/>
              <a:gd name="T10" fmla="*/ 568 w 661"/>
              <a:gd name="T11" fmla="*/ 63 h 330"/>
              <a:gd name="T12" fmla="*/ 656 w 661"/>
              <a:gd name="T13" fmla="*/ 126 h 330"/>
              <a:gd name="T14" fmla="*/ 502 w 661"/>
              <a:gd name="T15" fmla="*/ 278 h 330"/>
              <a:gd name="T16" fmla="*/ 356 w 661"/>
              <a:gd name="T17" fmla="*/ 288 h 330"/>
              <a:gd name="T18" fmla="*/ 141 w 661"/>
              <a:gd name="T19" fmla="*/ 129 h 330"/>
              <a:gd name="T20" fmla="*/ 338 w 661"/>
              <a:gd name="T21" fmla="*/ 178 h 330"/>
              <a:gd name="T22" fmla="*/ 338 w 661"/>
              <a:gd name="T23" fmla="*/ 178 h 330"/>
              <a:gd name="T24" fmla="*/ 372 w 661"/>
              <a:gd name="T25" fmla="*/ 166 h 330"/>
              <a:gd name="T26" fmla="*/ 399 w 661"/>
              <a:gd name="T27" fmla="*/ 171 h 330"/>
              <a:gd name="T28" fmla="*/ 397 w 661"/>
              <a:gd name="T29" fmla="*/ 165 h 330"/>
              <a:gd name="T30" fmla="*/ 144 w 661"/>
              <a:gd name="T31" fmla="*/ 175 h 330"/>
              <a:gd name="T32" fmla="*/ 147 w 661"/>
              <a:gd name="T33" fmla="*/ 148 h 330"/>
              <a:gd name="T34" fmla="*/ 342 w 661"/>
              <a:gd name="T35" fmla="*/ 104 h 330"/>
              <a:gd name="T36" fmla="*/ 343 w 661"/>
              <a:gd name="T37" fmla="*/ 148 h 330"/>
              <a:gd name="T38" fmla="*/ 396 w 661"/>
              <a:gd name="T39" fmla="*/ 144 h 330"/>
              <a:gd name="T40" fmla="*/ 397 w 661"/>
              <a:gd name="T41" fmla="*/ 99 h 330"/>
              <a:gd name="T42" fmla="*/ 403 w 661"/>
              <a:gd name="T43" fmla="*/ 102 h 330"/>
              <a:gd name="T44" fmla="*/ 375 w 661"/>
              <a:gd name="T45" fmla="*/ 105 h 330"/>
              <a:gd name="T46" fmla="*/ 370 w 661"/>
              <a:gd name="T47" fmla="*/ 148 h 330"/>
              <a:gd name="T48" fmla="*/ 362 w 661"/>
              <a:gd name="T49" fmla="*/ 126 h 330"/>
              <a:gd name="T50" fmla="*/ 256 w 661"/>
              <a:gd name="T51" fmla="*/ 170 h 330"/>
              <a:gd name="T52" fmla="*/ 256 w 661"/>
              <a:gd name="T53" fmla="*/ 130 h 330"/>
              <a:gd name="T54" fmla="*/ 229 w 661"/>
              <a:gd name="T55" fmla="*/ 148 h 330"/>
              <a:gd name="T56" fmla="*/ 243 w 661"/>
              <a:gd name="T57" fmla="*/ 135 h 330"/>
              <a:gd name="T58" fmla="*/ 127 w 661"/>
              <a:gd name="T59" fmla="*/ 237 h 330"/>
              <a:gd name="T60" fmla="*/ 252 w 661"/>
              <a:gd name="T61" fmla="*/ 214 h 330"/>
              <a:gd name="T62" fmla="*/ 124 w 661"/>
              <a:gd name="T63" fmla="*/ 245 h 330"/>
              <a:gd name="T64" fmla="*/ 275 w 661"/>
              <a:gd name="T65" fmla="*/ 173 h 330"/>
              <a:gd name="T66" fmla="*/ 316 w 661"/>
              <a:gd name="T67" fmla="*/ 144 h 330"/>
              <a:gd name="T68" fmla="*/ 308 w 661"/>
              <a:gd name="T69" fmla="*/ 177 h 330"/>
              <a:gd name="T70" fmla="*/ 276 w 661"/>
              <a:gd name="T71" fmla="*/ 155 h 330"/>
              <a:gd name="T72" fmla="*/ 207 w 661"/>
              <a:gd name="T73" fmla="*/ 103 h 330"/>
              <a:gd name="T74" fmla="*/ 203 w 661"/>
              <a:gd name="T75" fmla="*/ 161 h 330"/>
              <a:gd name="T76" fmla="*/ 197 w 661"/>
              <a:gd name="T77" fmla="*/ 169 h 330"/>
              <a:gd name="T78" fmla="*/ 161 w 661"/>
              <a:gd name="T79" fmla="*/ 155 h 330"/>
              <a:gd name="T80" fmla="*/ 199 w 661"/>
              <a:gd name="T81" fmla="*/ 111 h 330"/>
              <a:gd name="T82" fmla="*/ 185 w 661"/>
              <a:gd name="T83" fmla="*/ 143 h 330"/>
              <a:gd name="T84" fmla="*/ 195 w 661"/>
              <a:gd name="T85" fmla="*/ 154 h 330"/>
              <a:gd name="T86" fmla="*/ 206 w 661"/>
              <a:gd name="T87" fmla="*/ 208 h 330"/>
              <a:gd name="T88" fmla="*/ 98 w 661"/>
              <a:gd name="T89" fmla="*/ 222 h 330"/>
              <a:gd name="T90" fmla="*/ 287 w 661"/>
              <a:gd name="T91" fmla="*/ 193 h 330"/>
              <a:gd name="T92" fmla="*/ 181 w 661"/>
              <a:gd name="T93" fmla="*/ 65 h 330"/>
              <a:gd name="T94" fmla="*/ 35 w 661"/>
              <a:gd name="T95" fmla="*/ 98 h 330"/>
              <a:gd name="T96" fmla="*/ 87 w 661"/>
              <a:gd name="T97" fmla="*/ 289 h 330"/>
              <a:gd name="T98" fmla="*/ 353 w 661"/>
              <a:gd name="T99" fmla="*/ 232 h 330"/>
              <a:gd name="T100" fmla="*/ 363 w 661"/>
              <a:gd name="T101" fmla="*/ 297 h 330"/>
              <a:gd name="T102" fmla="*/ 539 w 661"/>
              <a:gd name="T103" fmla="*/ 217 h 330"/>
              <a:gd name="T104" fmla="*/ 645 w 661"/>
              <a:gd name="T105" fmla="*/ 129 h 330"/>
              <a:gd name="T106" fmla="*/ 515 w 661"/>
              <a:gd name="T107" fmla="*/ 49 h 330"/>
              <a:gd name="T108" fmla="*/ 361 w 661"/>
              <a:gd name="T109" fmla="*/ 52 h 330"/>
              <a:gd name="T110" fmla="*/ 244 w 661"/>
              <a:gd name="T111" fmla="*/ 65 h 3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61" h="330">
                <a:moveTo>
                  <a:pt x="357" y="264"/>
                </a:moveTo>
                <a:cubicBezTo>
                  <a:pt x="343" y="268"/>
                  <a:pt x="330" y="272"/>
                  <a:pt x="317" y="275"/>
                </a:cubicBezTo>
                <a:cubicBezTo>
                  <a:pt x="295" y="281"/>
                  <a:pt x="273" y="287"/>
                  <a:pt x="251" y="293"/>
                </a:cubicBezTo>
                <a:cubicBezTo>
                  <a:pt x="231" y="298"/>
                  <a:pt x="212" y="304"/>
                  <a:pt x="192" y="308"/>
                </a:cubicBezTo>
                <a:cubicBezTo>
                  <a:pt x="164" y="313"/>
                  <a:pt x="136" y="319"/>
                  <a:pt x="107" y="319"/>
                </a:cubicBezTo>
                <a:cubicBezTo>
                  <a:pt x="99" y="319"/>
                  <a:pt x="90" y="318"/>
                  <a:pt x="82" y="317"/>
                </a:cubicBezTo>
                <a:cubicBezTo>
                  <a:pt x="69" y="316"/>
                  <a:pt x="58" y="310"/>
                  <a:pt x="48" y="301"/>
                </a:cubicBezTo>
                <a:cubicBezTo>
                  <a:pt x="39" y="292"/>
                  <a:pt x="29" y="285"/>
                  <a:pt x="21" y="275"/>
                </a:cubicBezTo>
                <a:cubicBezTo>
                  <a:pt x="8" y="261"/>
                  <a:pt x="3" y="244"/>
                  <a:pt x="1" y="226"/>
                </a:cubicBezTo>
                <a:cubicBezTo>
                  <a:pt x="0" y="215"/>
                  <a:pt x="1" y="203"/>
                  <a:pt x="1" y="191"/>
                </a:cubicBezTo>
                <a:cubicBezTo>
                  <a:pt x="1" y="164"/>
                  <a:pt x="7" y="137"/>
                  <a:pt x="19" y="112"/>
                </a:cubicBezTo>
                <a:cubicBezTo>
                  <a:pt x="23" y="105"/>
                  <a:pt x="27" y="97"/>
                  <a:pt x="32" y="90"/>
                </a:cubicBezTo>
                <a:cubicBezTo>
                  <a:pt x="36" y="84"/>
                  <a:pt x="43" y="81"/>
                  <a:pt x="49" y="78"/>
                </a:cubicBezTo>
                <a:cubicBezTo>
                  <a:pt x="63" y="71"/>
                  <a:pt x="79" y="68"/>
                  <a:pt x="95" y="67"/>
                </a:cubicBezTo>
                <a:cubicBezTo>
                  <a:pt x="103" y="66"/>
                  <a:pt x="112" y="64"/>
                  <a:pt x="120" y="64"/>
                </a:cubicBezTo>
                <a:cubicBezTo>
                  <a:pt x="132" y="62"/>
                  <a:pt x="144" y="61"/>
                  <a:pt x="156" y="61"/>
                </a:cubicBezTo>
                <a:cubicBezTo>
                  <a:pt x="202" y="59"/>
                  <a:pt x="247" y="59"/>
                  <a:pt x="292" y="61"/>
                </a:cubicBezTo>
                <a:cubicBezTo>
                  <a:pt x="306" y="61"/>
                  <a:pt x="320" y="62"/>
                  <a:pt x="334" y="63"/>
                </a:cubicBezTo>
                <a:cubicBezTo>
                  <a:pt x="338" y="63"/>
                  <a:pt x="341" y="63"/>
                  <a:pt x="345" y="63"/>
                </a:cubicBezTo>
                <a:cubicBezTo>
                  <a:pt x="351" y="62"/>
                  <a:pt x="353" y="61"/>
                  <a:pt x="354" y="55"/>
                </a:cubicBezTo>
                <a:cubicBezTo>
                  <a:pt x="356" y="46"/>
                  <a:pt x="358" y="37"/>
                  <a:pt x="362" y="29"/>
                </a:cubicBezTo>
                <a:cubicBezTo>
                  <a:pt x="372" y="8"/>
                  <a:pt x="391" y="0"/>
                  <a:pt x="412" y="5"/>
                </a:cubicBezTo>
                <a:cubicBezTo>
                  <a:pt x="426" y="8"/>
                  <a:pt x="439" y="13"/>
                  <a:pt x="452" y="17"/>
                </a:cubicBezTo>
                <a:cubicBezTo>
                  <a:pt x="491" y="30"/>
                  <a:pt x="529" y="47"/>
                  <a:pt x="568" y="63"/>
                </a:cubicBezTo>
                <a:cubicBezTo>
                  <a:pt x="582" y="68"/>
                  <a:pt x="596" y="76"/>
                  <a:pt x="610" y="84"/>
                </a:cubicBezTo>
                <a:cubicBezTo>
                  <a:pt x="620" y="89"/>
                  <a:pt x="630" y="95"/>
                  <a:pt x="640" y="100"/>
                </a:cubicBezTo>
                <a:cubicBezTo>
                  <a:pt x="650" y="105"/>
                  <a:pt x="655" y="113"/>
                  <a:pt x="655" y="123"/>
                </a:cubicBezTo>
                <a:cubicBezTo>
                  <a:pt x="655" y="124"/>
                  <a:pt x="655" y="125"/>
                  <a:pt x="656" y="126"/>
                </a:cubicBezTo>
                <a:cubicBezTo>
                  <a:pt x="661" y="147"/>
                  <a:pt x="653" y="162"/>
                  <a:pt x="639" y="175"/>
                </a:cubicBezTo>
                <a:cubicBezTo>
                  <a:pt x="626" y="186"/>
                  <a:pt x="614" y="198"/>
                  <a:pt x="600" y="207"/>
                </a:cubicBezTo>
                <a:cubicBezTo>
                  <a:pt x="598" y="208"/>
                  <a:pt x="596" y="210"/>
                  <a:pt x="594" y="211"/>
                </a:cubicBezTo>
                <a:cubicBezTo>
                  <a:pt x="566" y="237"/>
                  <a:pt x="533" y="257"/>
                  <a:pt x="502" y="278"/>
                </a:cubicBezTo>
                <a:cubicBezTo>
                  <a:pt x="496" y="282"/>
                  <a:pt x="490" y="286"/>
                  <a:pt x="484" y="290"/>
                </a:cubicBezTo>
                <a:cubicBezTo>
                  <a:pt x="462" y="304"/>
                  <a:pt x="439" y="315"/>
                  <a:pt x="415" y="325"/>
                </a:cubicBezTo>
                <a:cubicBezTo>
                  <a:pt x="402" y="330"/>
                  <a:pt x="389" y="329"/>
                  <a:pt x="377" y="323"/>
                </a:cubicBezTo>
                <a:cubicBezTo>
                  <a:pt x="362" y="317"/>
                  <a:pt x="355" y="304"/>
                  <a:pt x="356" y="288"/>
                </a:cubicBezTo>
                <a:cubicBezTo>
                  <a:pt x="357" y="283"/>
                  <a:pt x="357" y="277"/>
                  <a:pt x="358" y="271"/>
                </a:cubicBezTo>
                <a:cubicBezTo>
                  <a:pt x="358" y="269"/>
                  <a:pt x="357" y="267"/>
                  <a:pt x="357" y="264"/>
                </a:cubicBezTo>
                <a:close/>
                <a:moveTo>
                  <a:pt x="144" y="136"/>
                </a:moveTo>
                <a:cubicBezTo>
                  <a:pt x="142" y="132"/>
                  <a:pt x="141" y="131"/>
                  <a:pt x="141" y="129"/>
                </a:cubicBezTo>
                <a:cubicBezTo>
                  <a:pt x="141" y="127"/>
                  <a:pt x="141" y="125"/>
                  <a:pt x="144" y="125"/>
                </a:cubicBezTo>
                <a:cubicBezTo>
                  <a:pt x="147" y="125"/>
                  <a:pt x="147" y="127"/>
                  <a:pt x="147" y="129"/>
                </a:cubicBezTo>
                <a:cubicBezTo>
                  <a:pt x="147" y="131"/>
                  <a:pt x="146" y="132"/>
                  <a:pt x="144" y="136"/>
                </a:cubicBezTo>
                <a:close/>
                <a:moveTo>
                  <a:pt x="338" y="178"/>
                </a:moveTo>
                <a:cubicBezTo>
                  <a:pt x="336" y="175"/>
                  <a:pt x="334" y="174"/>
                  <a:pt x="333" y="172"/>
                </a:cubicBezTo>
                <a:cubicBezTo>
                  <a:pt x="332" y="169"/>
                  <a:pt x="334" y="167"/>
                  <a:pt x="337" y="167"/>
                </a:cubicBezTo>
                <a:cubicBezTo>
                  <a:pt x="340" y="166"/>
                  <a:pt x="344" y="168"/>
                  <a:pt x="343" y="170"/>
                </a:cubicBezTo>
                <a:cubicBezTo>
                  <a:pt x="342" y="173"/>
                  <a:pt x="340" y="175"/>
                  <a:pt x="338" y="178"/>
                </a:cubicBezTo>
                <a:close/>
                <a:moveTo>
                  <a:pt x="361" y="175"/>
                </a:moveTo>
                <a:cubicBezTo>
                  <a:pt x="361" y="173"/>
                  <a:pt x="360" y="172"/>
                  <a:pt x="361" y="171"/>
                </a:cubicBezTo>
                <a:cubicBezTo>
                  <a:pt x="363" y="169"/>
                  <a:pt x="366" y="167"/>
                  <a:pt x="369" y="164"/>
                </a:cubicBezTo>
                <a:cubicBezTo>
                  <a:pt x="369" y="164"/>
                  <a:pt x="372" y="165"/>
                  <a:pt x="372" y="166"/>
                </a:cubicBezTo>
                <a:cubicBezTo>
                  <a:pt x="373" y="171"/>
                  <a:pt x="369" y="176"/>
                  <a:pt x="364" y="177"/>
                </a:cubicBezTo>
                <a:cubicBezTo>
                  <a:pt x="363" y="177"/>
                  <a:pt x="362" y="175"/>
                  <a:pt x="361" y="175"/>
                </a:cubicBezTo>
                <a:close/>
                <a:moveTo>
                  <a:pt x="400" y="168"/>
                </a:moveTo>
                <a:cubicBezTo>
                  <a:pt x="399" y="169"/>
                  <a:pt x="399" y="170"/>
                  <a:pt x="399" y="171"/>
                </a:cubicBezTo>
                <a:cubicBezTo>
                  <a:pt x="397" y="174"/>
                  <a:pt x="397" y="178"/>
                  <a:pt x="392" y="178"/>
                </a:cubicBezTo>
                <a:cubicBezTo>
                  <a:pt x="391" y="178"/>
                  <a:pt x="390" y="177"/>
                  <a:pt x="390" y="176"/>
                </a:cubicBezTo>
                <a:cubicBezTo>
                  <a:pt x="388" y="172"/>
                  <a:pt x="389" y="167"/>
                  <a:pt x="393" y="165"/>
                </a:cubicBezTo>
                <a:cubicBezTo>
                  <a:pt x="394" y="164"/>
                  <a:pt x="396" y="164"/>
                  <a:pt x="397" y="165"/>
                </a:cubicBezTo>
                <a:cubicBezTo>
                  <a:pt x="398" y="165"/>
                  <a:pt x="399" y="167"/>
                  <a:pt x="400" y="168"/>
                </a:cubicBezTo>
                <a:close/>
                <a:moveTo>
                  <a:pt x="149" y="150"/>
                </a:moveTo>
                <a:cubicBezTo>
                  <a:pt x="148" y="152"/>
                  <a:pt x="148" y="154"/>
                  <a:pt x="147" y="156"/>
                </a:cubicBezTo>
                <a:cubicBezTo>
                  <a:pt x="146" y="162"/>
                  <a:pt x="143" y="168"/>
                  <a:pt x="144" y="175"/>
                </a:cubicBezTo>
                <a:cubicBezTo>
                  <a:pt x="144" y="178"/>
                  <a:pt x="142" y="180"/>
                  <a:pt x="139" y="179"/>
                </a:cubicBezTo>
                <a:cubicBezTo>
                  <a:pt x="136" y="178"/>
                  <a:pt x="135" y="176"/>
                  <a:pt x="136" y="173"/>
                </a:cubicBezTo>
                <a:cubicBezTo>
                  <a:pt x="139" y="165"/>
                  <a:pt x="142" y="157"/>
                  <a:pt x="145" y="149"/>
                </a:cubicBezTo>
                <a:cubicBezTo>
                  <a:pt x="145" y="149"/>
                  <a:pt x="146" y="148"/>
                  <a:pt x="147" y="148"/>
                </a:cubicBezTo>
                <a:cubicBezTo>
                  <a:pt x="148" y="148"/>
                  <a:pt x="148" y="149"/>
                  <a:pt x="149" y="150"/>
                </a:cubicBezTo>
                <a:close/>
                <a:moveTo>
                  <a:pt x="337" y="125"/>
                </a:moveTo>
                <a:cubicBezTo>
                  <a:pt x="338" y="119"/>
                  <a:pt x="339" y="112"/>
                  <a:pt x="340" y="106"/>
                </a:cubicBezTo>
                <a:cubicBezTo>
                  <a:pt x="340" y="105"/>
                  <a:pt x="341" y="104"/>
                  <a:pt x="342" y="104"/>
                </a:cubicBezTo>
                <a:cubicBezTo>
                  <a:pt x="343" y="105"/>
                  <a:pt x="345" y="105"/>
                  <a:pt x="345" y="106"/>
                </a:cubicBezTo>
                <a:cubicBezTo>
                  <a:pt x="346" y="109"/>
                  <a:pt x="346" y="112"/>
                  <a:pt x="346" y="115"/>
                </a:cubicBezTo>
                <a:cubicBezTo>
                  <a:pt x="344" y="124"/>
                  <a:pt x="344" y="134"/>
                  <a:pt x="345" y="143"/>
                </a:cubicBezTo>
                <a:cubicBezTo>
                  <a:pt x="345" y="145"/>
                  <a:pt x="346" y="148"/>
                  <a:pt x="343" y="148"/>
                </a:cubicBezTo>
                <a:cubicBezTo>
                  <a:pt x="341" y="147"/>
                  <a:pt x="339" y="145"/>
                  <a:pt x="339" y="143"/>
                </a:cubicBezTo>
                <a:cubicBezTo>
                  <a:pt x="338" y="137"/>
                  <a:pt x="338" y="131"/>
                  <a:pt x="337" y="125"/>
                </a:cubicBezTo>
                <a:close/>
                <a:moveTo>
                  <a:pt x="403" y="102"/>
                </a:moveTo>
                <a:cubicBezTo>
                  <a:pt x="401" y="116"/>
                  <a:pt x="398" y="130"/>
                  <a:pt x="396" y="144"/>
                </a:cubicBezTo>
                <a:cubicBezTo>
                  <a:pt x="396" y="144"/>
                  <a:pt x="395" y="145"/>
                  <a:pt x="394" y="145"/>
                </a:cubicBezTo>
                <a:cubicBezTo>
                  <a:pt x="393" y="145"/>
                  <a:pt x="392" y="144"/>
                  <a:pt x="392" y="143"/>
                </a:cubicBezTo>
                <a:cubicBezTo>
                  <a:pt x="391" y="143"/>
                  <a:pt x="391" y="141"/>
                  <a:pt x="391" y="140"/>
                </a:cubicBezTo>
                <a:cubicBezTo>
                  <a:pt x="393" y="127"/>
                  <a:pt x="395" y="113"/>
                  <a:pt x="397" y="99"/>
                </a:cubicBezTo>
                <a:cubicBezTo>
                  <a:pt x="397" y="98"/>
                  <a:pt x="398" y="97"/>
                  <a:pt x="399" y="96"/>
                </a:cubicBezTo>
                <a:cubicBezTo>
                  <a:pt x="399" y="96"/>
                  <a:pt x="401" y="95"/>
                  <a:pt x="401" y="95"/>
                </a:cubicBezTo>
                <a:cubicBezTo>
                  <a:pt x="402" y="96"/>
                  <a:pt x="403" y="97"/>
                  <a:pt x="403" y="97"/>
                </a:cubicBezTo>
                <a:cubicBezTo>
                  <a:pt x="403" y="99"/>
                  <a:pt x="403" y="100"/>
                  <a:pt x="403" y="102"/>
                </a:cubicBezTo>
                <a:close/>
                <a:moveTo>
                  <a:pt x="362" y="126"/>
                </a:moveTo>
                <a:cubicBezTo>
                  <a:pt x="364" y="118"/>
                  <a:pt x="366" y="110"/>
                  <a:pt x="368" y="102"/>
                </a:cubicBezTo>
                <a:cubicBezTo>
                  <a:pt x="369" y="100"/>
                  <a:pt x="371" y="97"/>
                  <a:pt x="373" y="98"/>
                </a:cubicBezTo>
                <a:cubicBezTo>
                  <a:pt x="375" y="99"/>
                  <a:pt x="374" y="103"/>
                  <a:pt x="375" y="105"/>
                </a:cubicBezTo>
                <a:cubicBezTo>
                  <a:pt x="375" y="106"/>
                  <a:pt x="374" y="107"/>
                  <a:pt x="374" y="108"/>
                </a:cubicBezTo>
                <a:cubicBezTo>
                  <a:pt x="369" y="119"/>
                  <a:pt x="369" y="130"/>
                  <a:pt x="372" y="141"/>
                </a:cubicBezTo>
                <a:cubicBezTo>
                  <a:pt x="372" y="142"/>
                  <a:pt x="372" y="143"/>
                  <a:pt x="372" y="144"/>
                </a:cubicBezTo>
                <a:cubicBezTo>
                  <a:pt x="372" y="146"/>
                  <a:pt x="373" y="148"/>
                  <a:pt x="370" y="148"/>
                </a:cubicBezTo>
                <a:cubicBezTo>
                  <a:pt x="369" y="148"/>
                  <a:pt x="367" y="147"/>
                  <a:pt x="367" y="145"/>
                </a:cubicBezTo>
                <a:cubicBezTo>
                  <a:pt x="365" y="140"/>
                  <a:pt x="364" y="135"/>
                  <a:pt x="363" y="129"/>
                </a:cubicBezTo>
                <a:cubicBezTo>
                  <a:pt x="363" y="128"/>
                  <a:pt x="363" y="127"/>
                  <a:pt x="363" y="126"/>
                </a:cubicBezTo>
                <a:cubicBezTo>
                  <a:pt x="363" y="126"/>
                  <a:pt x="363" y="126"/>
                  <a:pt x="362" y="126"/>
                </a:cubicBezTo>
                <a:close/>
                <a:moveTo>
                  <a:pt x="229" y="159"/>
                </a:moveTo>
                <a:cubicBezTo>
                  <a:pt x="229" y="163"/>
                  <a:pt x="232" y="165"/>
                  <a:pt x="235" y="166"/>
                </a:cubicBezTo>
                <a:cubicBezTo>
                  <a:pt x="240" y="168"/>
                  <a:pt x="245" y="168"/>
                  <a:pt x="250" y="169"/>
                </a:cubicBezTo>
                <a:cubicBezTo>
                  <a:pt x="252" y="169"/>
                  <a:pt x="256" y="166"/>
                  <a:pt x="256" y="170"/>
                </a:cubicBezTo>
                <a:cubicBezTo>
                  <a:pt x="256" y="171"/>
                  <a:pt x="252" y="173"/>
                  <a:pt x="250" y="174"/>
                </a:cubicBezTo>
                <a:cubicBezTo>
                  <a:pt x="244" y="174"/>
                  <a:pt x="239" y="175"/>
                  <a:pt x="233" y="173"/>
                </a:cubicBezTo>
                <a:cubicBezTo>
                  <a:pt x="221" y="170"/>
                  <a:pt x="216" y="158"/>
                  <a:pt x="222" y="147"/>
                </a:cubicBezTo>
                <a:cubicBezTo>
                  <a:pt x="229" y="132"/>
                  <a:pt x="242" y="126"/>
                  <a:pt x="256" y="130"/>
                </a:cubicBezTo>
                <a:cubicBezTo>
                  <a:pt x="261" y="131"/>
                  <a:pt x="263" y="135"/>
                  <a:pt x="261" y="139"/>
                </a:cubicBezTo>
                <a:cubicBezTo>
                  <a:pt x="260" y="142"/>
                  <a:pt x="257" y="145"/>
                  <a:pt x="255" y="147"/>
                </a:cubicBezTo>
                <a:cubicBezTo>
                  <a:pt x="249" y="153"/>
                  <a:pt x="240" y="156"/>
                  <a:pt x="229" y="159"/>
                </a:cubicBezTo>
                <a:close/>
                <a:moveTo>
                  <a:pt x="229" y="148"/>
                </a:moveTo>
                <a:cubicBezTo>
                  <a:pt x="230" y="149"/>
                  <a:pt x="231" y="150"/>
                  <a:pt x="232" y="150"/>
                </a:cubicBezTo>
                <a:cubicBezTo>
                  <a:pt x="238" y="151"/>
                  <a:pt x="243" y="148"/>
                  <a:pt x="247" y="145"/>
                </a:cubicBezTo>
                <a:cubicBezTo>
                  <a:pt x="250" y="143"/>
                  <a:pt x="253" y="142"/>
                  <a:pt x="253" y="138"/>
                </a:cubicBezTo>
                <a:cubicBezTo>
                  <a:pt x="252" y="136"/>
                  <a:pt x="247" y="134"/>
                  <a:pt x="243" y="135"/>
                </a:cubicBezTo>
                <a:cubicBezTo>
                  <a:pt x="237" y="137"/>
                  <a:pt x="233" y="140"/>
                  <a:pt x="230" y="146"/>
                </a:cubicBezTo>
                <a:cubicBezTo>
                  <a:pt x="229" y="146"/>
                  <a:pt x="229" y="147"/>
                  <a:pt x="229" y="148"/>
                </a:cubicBezTo>
                <a:close/>
                <a:moveTo>
                  <a:pt x="111" y="246"/>
                </a:moveTo>
                <a:cubicBezTo>
                  <a:pt x="117" y="240"/>
                  <a:pt x="123" y="239"/>
                  <a:pt x="127" y="237"/>
                </a:cubicBezTo>
                <a:cubicBezTo>
                  <a:pt x="144" y="233"/>
                  <a:pt x="161" y="229"/>
                  <a:pt x="177" y="225"/>
                </a:cubicBezTo>
                <a:cubicBezTo>
                  <a:pt x="200" y="221"/>
                  <a:pt x="222" y="217"/>
                  <a:pt x="245" y="213"/>
                </a:cubicBezTo>
                <a:cubicBezTo>
                  <a:pt x="247" y="212"/>
                  <a:pt x="249" y="212"/>
                  <a:pt x="251" y="213"/>
                </a:cubicBezTo>
                <a:cubicBezTo>
                  <a:pt x="251" y="213"/>
                  <a:pt x="252" y="214"/>
                  <a:pt x="252" y="214"/>
                </a:cubicBezTo>
                <a:cubicBezTo>
                  <a:pt x="252" y="215"/>
                  <a:pt x="252" y="217"/>
                  <a:pt x="251" y="217"/>
                </a:cubicBezTo>
                <a:cubicBezTo>
                  <a:pt x="248" y="218"/>
                  <a:pt x="244" y="219"/>
                  <a:pt x="241" y="220"/>
                </a:cubicBezTo>
                <a:cubicBezTo>
                  <a:pt x="228" y="222"/>
                  <a:pt x="215" y="224"/>
                  <a:pt x="202" y="227"/>
                </a:cubicBezTo>
                <a:cubicBezTo>
                  <a:pt x="176" y="232"/>
                  <a:pt x="150" y="239"/>
                  <a:pt x="124" y="245"/>
                </a:cubicBezTo>
                <a:cubicBezTo>
                  <a:pt x="121" y="245"/>
                  <a:pt x="118" y="245"/>
                  <a:pt x="111" y="246"/>
                </a:cubicBezTo>
                <a:close/>
                <a:moveTo>
                  <a:pt x="299" y="167"/>
                </a:moveTo>
                <a:cubicBezTo>
                  <a:pt x="295" y="169"/>
                  <a:pt x="291" y="171"/>
                  <a:pt x="287" y="173"/>
                </a:cubicBezTo>
                <a:cubicBezTo>
                  <a:pt x="283" y="174"/>
                  <a:pt x="278" y="174"/>
                  <a:pt x="275" y="173"/>
                </a:cubicBezTo>
                <a:cubicBezTo>
                  <a:pt x="268" y="171"/>
                  <a:pt x="265" y="164"/>
                  <a:pt x="268" y="157"/>
                </a:cubicBezTo>
                <a:cubicBezTo>
                  <a:pt x="277" y="144"/>
                  <a:pt x="289" y="137"/>
                  <a:pt x="304" y="134"/>
                </a:cubicBezTo>
                <a:cubicBezTo>
                  <a:pt x="306" y="133"/>
                  <a:pt x="309" y="133"/>
                  <a:pt x="311" y="134"/>
                </a:cubicBezTo>
                <a:cubicBezTo>
                  <a:pt x="316" y="135"/>
                  <a:pt x="318" y="140"/>
                  <a:pt x="316" y="144"/>
                </a:cubicBezTo>
                <a:cubicBezTo>
                  <a:pt x="316" y="146"/>
                  <a:pt x="315" y="147"/>
                  <a:pt x="314" y="149"/>
                </a:cubicBezTo>
                <a:cubicBezTo>
                  <a:pt x="310" y="157"/>
                  <a:pt x="306" y="165"/>
                  <a:pt x="313" y="174"/>
                </a:cubicBezTo>
                <a:cubicBezTo>
                  <a:pt x="313" y="174"/>
                  <a:pt x="313" y="176"/>
                  <a:pt x="312" y="176"/>
                </a:cubicBezTo>
                <a:cubicBezTo>
                  <a:pt x="311" y="177"/>
                  <a:pt x="309" y="178"/>
                  <a:pt x="308" y="177"/>
                </a:cubicBezTo>
                <a:cubicBezTo>
                  <a:pt x="305" y="174"/>
                  <a:pt x="303" y="170"/>
                  <a:pt x="299" y="167"/>
                </a:cubicBezTo>
                <a:close/>
                <a:moveTo>
                  <a:pt x="303" y="143"/>
                </a:moveTo>
                <a:cubicBezTo>
                  <a:pt x="303" y="141"/>
                  <a:pt x="301" y="139"/>
                  <a:pt x="298" y="140"/>
                </a:cubicBezTo>
                <a:cubicBezTo>
                  <a:pt x="289" y="143"/>
                  <a:pt x="282" y="148"/>
                  <a:pt x="276" y="155"/>
                </a:cubicBezTo>
                <a:cubicBezTo>
                  <a:pt x="274" y="158"/>
                  <a:pt x="273" y="161"/>
                  <a:pt x="275" y="164"/>
                </a:cubicBezTo>
                <a:cubicBezTo>
                  <a:pt x="276" y="167"/>
                  <a:pt x="279" y="167"/>
                  <a:pt x="282" y="167"/>
                </a:cubicBezTo>
                <a:cubicBezTo>
                  <a:pt x="294" y="166"/>
                  <a:pt x="303" y="155"/>
                  <a:pt x="303" y="143"/>
                </a:cubicBezTo>
                <a:close/>
                <a:moveTo>
                  <a:pt x="207" y="103"/>
                </a:moveTo>
                <a:cubicBezTo>
                  <a:pt x="202" y="113"/>
                  <a:pt x="203" y="123"/>
                  <a:pt x="203" y="133"/>
                </a:cubicBezTo>
                <a:cubicBezTo>
                  <a:pt x="203" y="134"/>
                  <a:pt x="202" y="135"/>
                  <a:pt x="203" y="136"/>
                </a:cubicBezTo>
                <a:cubicBezTo>
                  <a:pt x="204" y="140"/>
                  <a:pt x="207" y="144"/>
                  <a:pt x="207" y="148"/>
                </a:cubicBezTo>
                <a:cubicBezTo>
                  <a:pt x="207" y="152"/>
                  <a:pt x="204" y="157"/>
                  <a:pt x="203" y="161"/>
                </a:cubicBezTo>
                <a:cubicBezTo>
                  <a:pt x="203" y="163"/>
                  <a:pt x="205" y="165"/>
                  <a:pt x="206" y="168"/>
                </a:cubicBezTo>
                <a:cubicBezTo>
                  <a:pt x="207" y="169"/>
                  <a:pt x="208" y="172"/>
                  <a:pt x="206" y="173"/>
                </a:cubicBezTo>
                <a:cubicBezTo>
                  <a:pt x="204" y="173"/>
                  <a:pt x="202" y="173"/>
                  <a:pt x="200" y="172"/>
                </a:cubicBezTo>
                <a:cubicBezTo>
                  <a:pt x="199" y="172"/>
                  <a:pt x="198" y="170"/>
                  <a:pt x="197" y="169"/>
                </a:cubicBezTo>
                <a:cubicBezTo>
                  <a:pt x="195" y="167"/>
                  <a:pt x="193" y="167"/>
                  <a:pt x="190" y="168"/>
                </a:cubicBezTo>
                <a:cubicBezTo>
                  <a:pt x="186" y="170"/>
                  <a:pt x="181" y="172"/>
                  <a:pt x="176" y="174"/>
                </a:cubicBezTo>
                <a:cubicBezTo>
                  <a:pt x="171" y="175"/>
                  <a:pt x="166" y="174"/>
                  <a:pt x="163" y="170"/>
                </a:cubicBezTo>
                <a:cubicBezTo>
                  <a:pt x="159" y="165"/>
                  <a:pt x="159" y="160"/>
                  <a:pt x="161" y="155"/>
                </a:cubicBezTo>
                <a:cubicBezTo>
                  <a:pt x="163" y="150"/>
                  <a:pt x="167" y="146"/>
                  <a:pt x="172" y="143"/>
                </a:cubicBezTo>
                <a:cubicBezTo>
                  <a:pt x="177" y="140"/>
                  <a:pt x="183" y="138"/>
                  <a:pt x="189" y="135"/>
                </a:cubicBezTo>
                <a:cubicBezTo>
                  <a:pt x="195" y="133"/>
                  <a:pt x="195" y="133"/>
                  <a:pt x="196" y="127"/>
                </a:cubicBezTo>
                <a:cubicBezTo>
                  <a:pt x="197" y="121"/>
                  <a:pt x="197" y="116"/>
                  <a:pt x="199" y="111"/>
                </a:cubicBezTo>
                <a:cubicBezTo>
                  <a:pt x="200" y="107"/>
                  <a:pt x="202" y="105"/>
                  <a:pt x="204" y="102"/>
                </a:cubicBezTo>
                <a:cubicBezTo>
                  <a:pt x="205" y="102"/>
                  <a:pt x="206" y="103"/>
                  <a:pt x="207" y="103"/>
                </a:cubicBezTo>
                <a:close/>
                <a:moveTo>
                  <a:pt x="195" y="154"/>
                </a:moveTo>
                <a:cubicBezTo>
                  <a:pt x="195" y="148"/>
                  <a:pt x="189" y="142"/>
                  <a:pt x="185" y="143"/>
                </a:cubicBezTo>
                <a:cubicBezTo>
                  <a:pt x="177" y="145"/>
                  <a:pt x="171" y="149"/>
                  <a:pt x="167" y="157"/>
                </a:cubicBezTo>
                <a:cubicBezTo>
                  <a:pt x="165" y="162"/>
                  <a:pt x="169" y="168"/>
                  <a:pt x="174" y="167"/>
                </a:cubicBezTo>
                <a:cubicBezTo>
                  <a:pt x="181" y="167"/>
                  <a:pt x="187" y="164"/>
                  <a:pt x="191" y="159"/>
                </a:cubicBezTo>
                <a:cubicBezTo>
                  <a:pt x="193" y="158"/>
                  <a:pt x="194" y="155"/>
                  <a:pt x="195" y="154"/>
                </a:cubicBezTo>
                <a:close/>
                <a:moveTo>
                  <a:pt x="289" y="195"/>
                </a:moveTo>
                <a:cubicBezTo>
                  <a:pt x="289" y="196"/>
                  <a:pt x="288" y="197"/>
                  <a:pt x="288" y="197"/>
                </a:cubicBezTo>
                <a:cubicBezTo>
                  <a:pt x="286" y="198"/>
                  <a:pt x="284" y="199"/>
                  <a:pt x="282" y="199"/>
                </a:cubicBezTo>
                <a:cubicBezTo>
                  <a:pt x="257" y="202"/>
                  <a:pt x="231" y="206"/>
                  <a:pt x="206" y="208"/>
                </a:cubicBezTo>
                <a:cubicBezTo>
                  <a:pt x="171" y="211"/>
                  <a:pt x="137" y="216"/>
                  <a:pt x="104" y="225"/>
                </a:cubicBezTo>
                <a:cubicBezTo>
                  <a:pt x="102" y="225"/>
                  <a:pt x="100" y="225"/>
                  <a:pt x="98" y="224"/>
                </a:cubicBezTo>
                <a:cubicBezTo>
                  <a:pt x="98" y="224"/>
                  <a:pt x="98" y="224"/>
                  <a:pt x="98" y="223"/>
                </a:cubicBezTo>
                <a:cubicBezTo>
                  <a:pt x="97" y="223"/>
                  <a:pt x="97" y="222"/>
                  <a:pt x="98" y="222"/>
                </a:cubicBezTo>
                <a:cubicBezTo>
                  <a:pt x="99" y="221"/>
                  <a:pt x="101" y="219"/>
                  <a:pt x="103" y="219"/>
                </a:cubicBezTo>
                <a:cubicBezTo>
                  <a:pt x="123" y="215"/>
                  <a:pt x="143" y="209"/>
                  <a:pt x="164" y="206"/>
                </a:cubicBezTo>
                <a:cubicBezTo>
                  <a:pt x="202" y="201"/>
                  <a:pt x="241" y="197"/>
                  <a:pt x="279" y="193"/>
                </a:cubicBezTo>
                <a:cubicBezTo>
                  <a:pt x="282" y="193"/>
                  <a:pt x="285" y="193"/>
                  <a:pt x="287" y="193"/>
                </a:cubicBezTo>
                <a:cubicBezTo>
                  <a:pt x="288" y="193"/>
                  <a:pt x="288" y="194"/>
                  <a:pt x="289" y="195"/>
                </a:cubicBezTo>
                <a:close/>
                <a:moveTo>
                  <a:pt x="244" y="65"/>
                </a:moveTo>
                <a:cubicBezTo>
                  <a:pt x="244" y="65"/>
                  <a:pt x="244" y="65"/>
                  <a:pt x="244" y="65"/>
                </a:cubicBezTo>
                <a:cubicBezTo>
                  <a:pt x="223" y="65"/>
                  <a:pt x="202" y="65"/>
                  <a:pt x="181" y="65"/>
                </a:cubicBezTo>
                <a:cubicBezTo>
                  <a:pt x="165" y="66"/>
                  <a:pt x="148" y="66"/>
                  <a:pt x="131" y="67"/>
                </a:cubicBezTo>
                <a:cubicBezTo>
                  <a:pt x="117" y="68"/>
                  <a:pt x="103" y="70"/>
                  <a:pt x="89" y="73"/>
                </a:cubicBezTo>
                <a:cubicBezTo>
                  <a:pt x="79" y="74"/>
                  <a:pt x="68" y="77"/>
                  <a:pt x="58" y="80"/>
                </a:cubicBezTo>
                <a:cubicBezTo>
                  <a:pt x="48" y="83"/>
                  <a:pt x="41" y="89"/>
                  <a:pt x="35" y="98"/>
                </a:cubicBezTo>
                <a:cubicBezTo>
                  <a:pt x="24" y="113"/>
                  <a:pt x="18" y="130"/>
                  <a:pt x="13" y="148"/>
                </a:cubicBezTo>
                <a:cubicBezTo>
                  <a:pt x="5" y="176"/>
                  <a:pt x="7" y="204"/>
                  <a:pt x="9" y="233"/>
                </a:cubicBezTo>
                <a:cubicBezTo>
                  <a:pt x="10" y="245"/>
                  <a:pt x="15" y="258"/>
                  <a:pt x="24" y="267"/>
                </a:cubicBezTo>
                <a:cubicBezTo>
                  <a:pt x="41" y="285"/>
                  <a:pt x="63" y="291"/>
                  <a:pt x="87" y="289"/>
                </a:cubicBezTo>
                <a:cubicBezTo>
                  <a:pt x="105" y="288"/>
                  <a:pt x="122" y="285"/>
                  <a:pt x="139" y="283"/>
                </a:cubicBezTo>
                <a:cubicBezTo>
                  <a:pt x="169" y="280"/>
                  <a:pt x="200" y="274"/>
                  <a:pt x="230" y="266"/>
                </a:cubicBezTo>
                <a:cubicBezTo>
                  <a:pt x="245" y="262"/>
                  <a:pt x="260" y="258"/>
                  <a:pt x="275" y="254"/>
                </a:cubicBezTo>
                <a:cubicBezTo>
                  <a:pt x="301" y="246"/>
                  <a:pt x="328" y="242"/>
                  <a:pt x="353" y="232"/>
                </a:cubicBezTo>
                <a:cubicBezTo>
                  <a:pt x="355" y="231"/>
                  <a:pt x="359" y="231"/>
                  <a:pt x="362" y="231"/>
                </a:cubicBezTo>
                <a:cubicBezTo>
                  <a:pt x="367" y="232"/>
                  <a:pt x="368" y="234"/>
                  <a:pt x="368" y="240"/>
                </a:cubicBezTo>
                <a:cubicBezTo>
                  <a:pt x="366" y="255"/>
                  <a:pt x="365" y="270"/>
                  <a:pt x="363" y="285"/>
                </a:cubicBezTo>
                <a:cubicBezTo>
                  <a:pt x="363" y="289"/>
                  <a:pt x="362" y="293"/>
                  <a:pt x="363" y="297"/>
                </a:cubicBezTo>
                <a:cubicBezTo>
                  <a:pt x="364" y="308"/>
                  <a:pt x="377" y="317"/>
                  <a:pt x="387" y="312"/>
                </a:cubicBezTo>
                <a:cubicBezTo>
                  <a:pt x="389" y="312"/>
                  <a:pt x="391" y="311"/>
                  <a:pt x="393" y="310"/>
                </a:cubicBezTo>
                <a:cubicBezTo>
                  <a:pt x="414" y="300"/>
                  <a:pt x="434" y="290"/>
                  <a:pt x="452" y="276"/>
                </a:cubicBezTo>
                <a:cubicBezTo>
                  <a:pt x="481" y="256"/>
                  <a:pt x="509" y="235"/>
                  <a:pt x="539" y="217"/>
                </a:cubicBezTo>
                <a:cubicBezTo>
                  <a:pt x="553" y="209"/>
                  <a:pt x="565" y="199"/>
                  <a:pt x="578" y="190"/>
                </a:cubicBezTo>
                <a:cubicBezTo>
                  <a:pt x="583" y="186"/>
                  <a:pt x="588" y="182"/>
                  <a:pt x="593" y="178"/>
                </a:cubicBezTo>
                <a:cubicBezTo>
                  <a:pt x="609" y="167"/>
                  <a:pt x="623" y="155"/>
                  <a:pt x="636" y="141"/>
                </a:cubicBezTo>
                <a:cubicBezTo>
                  <a:pt x="639" y="138"/>
                  <a:pt x="642" y="134"/>
                  <a:pt x="645" y="129"/>
                </a:cubicBezTo>
                <a:cubicBezTo>
                  <a:pt x="649" y="123"/>
                  <a:pt x="647" y="115"/>
                  <a:pt x="642" y="110"/>
                </a:cubicBezTo>
                <a:cubicBezTo>
                  <a:pt x="638" y="107"/>
                  <a:pt x="634" y="105"/>
                  <a:pt x="630" y="103"/>
                </a:cubicBezTo>
                <a:cubicBezTo>
                  <a:pt x="601" y="87"/>
                  <a:pt x="573" y="70"/>
                  <a:pt x="542" y="59"/>
                </a:cubicBezTo>
                <a:cubicBezTo>
                  <a:pt x="533" y="56"/>
                  <a:pt x="524" y="53"/>
                  <a:pt x="515" y="49"/>
                </a:cubicBezTo>
                <a:cubicBezTo>
                  <a:pt x="484" y="34"/>
                  <a:pt x="451" y="25"/>
                  <a:pt x="419" y="14"/>
                </a:cubicBezTo>
                <a:cubicBezTo>
                  <a:pt x="411" y="11"/>
                  <a:pt x="402" y="10"/>
                  <a:pt x="394" y="11"/>
                </a:cubicBezTo>
                <a:cubicBezTo>
                  <a:pt x="383" y="12"/>
                  <a:pt x="376" y="18"/>
                  <a:pt x="370" y="26"/>
                </a:cubicBezTo>
                <a:cubicBezTo>
                  <a:pt x="366" y="34"/>
                  <a:pt x="362" y="42"/>
                  <a:pt x="361" y="52"/>
                </a:cubicBezTo>
                <a:cubicBezTo>
                  <a:pt x="360" y="56"/>
                  <a:pt x="359" y="60"/>
                  <a:pt x="358" y="63"/>
                </a:cubicBezTo>
                <a:cubicBezTo>
                  <a:pt x="357" y="67"/>
                  <a:pt x="355" y="69"/>
                  <a:pt x="352" y="68"/>
                </a:cubicBezTo>
                <a:cubicBezTo>
                  <a:pt x="341" y="68"/>
                  <a:pt x="331" y="68"/>
                  <a:pt x="321" y="68"/>
                </a:cubicBezTo>
                <a:cubicBezTo>
                  <a:pt x="295" y="67"/>
                  <a:pt x="270" y="66"/>
                  <a:pt x="244" y="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6" name="文本框 3"/>
          <p:cNvSpPr txBox="1"/>
          <p:nvPr userDrawn="1"/>
        </p:nvSpPr>
        <p:spPr>
          <a:xfrm flipH="1">
            <a:off x="294727" y="160276"/>
            <a:ext cx="2585085" cy="31547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请添加您的标题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357CF-2E90-4926-9E91-500AB2B33A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865A-DFA0-4CF8-B93E-F62718142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357CF-2E90-4926-9E91-500AB2B33A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2865A-DFA0-4CF8-B93E-F62718142D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2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357CF-2E90-4926-9E91-500AB2B33A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2865A-DFA0-4CF8-B93E-F62718142DB5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4" descr="D:\1\千库网-褶皱的空白纸张.jpg"/>
          <p:cNvPicPr>
            <a:picLocks noChangeAspect="1" noChangeArrowheads="1"/>
          </p:cNvPicPr>
          <p:nvPr userDrawn="1"/>
        </p:nvPicPr>
        <p:blipFill>
          <a:blip r:embed="rId15">
            <a:lum bright="7000"/>
          </a:blip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 advClick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microsoft.com/office/2007/relationships/media" Target="../media/media1.mp3"/><Relationship Id="rId7" Type="http://schemas.openxmlformats.org/officeDocument/2006/relationships/audio" Target="../media/media1.mp3"/><Relationship Id="rId6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6" Type="http://schemas.openxmlformats.org/officeDocument/2006/relationships/notesSlide" Target="../notesSlides/notesSlide12.xml"/><Relationship Id="rId25" Type="http://schemas.openxmlformats.org/officeDocument/2006/relationships/slideLayout" Target="../slideLayouts/slideLayout14.xml"/><Relationship Id="rId24" Type="http://schemas.openxmlformats.org/officeDocument/2006/relationships/image" Target="../media/image36.jpeg"/><Relationship Id="rId23" Type="http://schemas.openxmlformats.org/officeDocument/2006/relationships/image" Target="../media/image35.png"/><Relationship Id="rId22" Type="http://schemas.openxmlformats.org/officeDocument/2006/relationships/image" Target="../media/image34.png"/><Relationship Id="rId21" Type="http://schemas.openxmlformats.org/officeDocument/2006/relationships/image" Target="../media/image33.png"/><Relationship Id="rId20" Type="http://schemas.openxmlformats.org/officeDocument/2006/relationships/image" Target="../media/image32.png"/><Relationship Id="rId2" Type="http://schemas.openxmlformats.org/officeDocument/2006/relationships/image" Target="../media/image14.png"/><Relationship Id="rId19" Type="http://schemas.openxmlformats.org/officeDocument/2006/relationships/image" Target="../media/image31.png"/><Relationship Id="rId18" Type="http://schemas.openxmlformats.org/officeDocument/2006/relationships/image" Target="../media/image30.png"/><Relationship Id="rId17" Type="http://schemas.openxmlformats.org/officeDocument/2006/relationships/image" Target="../media/image29.png"/><Relationship Id="rId16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image" Target="../media/image26.png"/><Relationship Id="rId13" Type="http://schemas.openxmlformats.org/officeDocument/2006/relationships/image" Target="../media/image25.png"/><Relationship Id="rId12" Type="http://schemas.openxmlformats.org/officeDocument/2006/relationships/image" Target="../media/image24.png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2.xml"/><Relationship Id="rId2" Type="http://schemas.openxmlformats.org/officeDocument/2006/relationships/image" Target="../media/image8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.xml"/><Relationship Id="rId2" Type="http://schemas.openxmlformats.org/officeDocument/2006/relationships/image" Target="../media/image8.png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4.xml"/><Relationship Id="rId2" Type="http://schemas.openxmlformats.org/officeDocument/2006/relationships/image" Target="../media/image8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5.xml"/><Relationship Id="rId2" Type="http://schemas.openxmlformats.org/officeDocument/2006/relationships/image" Target="../media/image8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D:\1\千库网-褶皱的空白纸张.jpg"/>
          <p:cNvPicPr>
            <a:picLocks noChangeAspect="1" noChangeArrowheads="1"/>
          </p:cNvPicPr>
          <p:nvPr/>
        </p:nvPicPr>
        <p:blipFill>
          <a:blip r:embed="rId1">
            <a:lum bright="7000"/>
          </a:blip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</p:spPr>
      </p:pic>
      <p:pic>
        <p:nvPicPr>
          <p:cNvPr id="2050" name="Picture 2" descr="D:\1\567d2b9cee98991c8dd3d513cb5ddf8d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655" y="1430655"/>
            <a:ext cx="2431415" cy="3714115"/>
          </a:xfrm>
          <a:prstGeom prst="rect">
            <a:avLst/>
          </a:prstGeom>
          <a:noFill/>
        </p:spPr>
      </p:pic>
      <p:pic>
        <p:nvPicPr>
          <p:cNvPr id="14" name="Picture 2" descr="E:\8a7e72bc23287cee45049fd0ab7064bd.png"/>
          <p:cNvPicPr>
            <a:picLocks noChangeAspect="1" noChangeArrowheads="1"/>
          </p:cNvPicPr>
          <p:nvPr/>
        </p:nvPicPr>
        <p:blipFill>
          <a:blip r:embed="rId3"/>
          <a:srcRect l="-2410" t="22101" r="59143" b="11595"/>
          <a:stretch>
            <a:fillRect/>
          </a:stretch>
        </p:blipFill>
        <p:spPr bwMode="auto">
          <a:xfrm flipH="1">
            <a:off x="5846445" y="172085"/>
            <a:ext cx="1700530" cy="3091815"/>
          </a:xfrm>
          <a:prstGeom prst="rect">
            <a:avLst/>
          </a:prstGeom>
          <a:noFill/>
        </p:spPr>
      </p:pic>
      <p:pic>
        <p:nvPicPr>
          <p:cNvPr id="3074" name="Picture 2" descr="E:\8a7e72bc23287cee45049fd0ab7064bd.png"/>
          <p:cNvPicPr>
            <a:picLocks noChangeAspect="1" noChangeArrowheads="1"/>
          </p:cNvPicPr>
          <p:nvPr/>
        </p:nvPicPr>
        <p:blipFill>
          <a:blip r:embed="rId3"/>
          <a:srcRect t="22101"/>
          <a:stretch>
            <a:fillRect/>
          </a:stretch>
        </p:blipFill>
        <p:spPr bwMode="auto">
          <a:xfrm>
            <a:off x="3338830" y="1175385"/>
            <a:ext cx="3121025" cy="2651125"/>
          </a:xfrm>
          <a:prstGeom prst="rect">
            <a:avLst/>
          </a:prstGeom>
          <a:noFill/>
        </p:spPr>
      </p:pic>
      <p:sp>
        <p:nvSpPr>
          <p:cNvPr id="15" name="文本框 29"/>
          <p:cNvSpPr txBox="1"/>
          <p:nvPr/>
        </p:nvSpPr>
        <p:spPr>
          <a:xfrm>
            <a:off x="3625220" y="1825360"/>
            <a:ext cx="612068" cy="991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sz="6000" smtClean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blipFill>
                  <a:blip r:embed="rId4"/>
                  <a:stretch>
                    <a:fillRect/>
                  </a:stretch>
                </a:blipFill>
                <a:latin typeface="Segoe Print" panose="02000600000000000000" charset="0"/>
              </a:rPr>
              <a:t>面</a:t>
            </a:r>
            <a:endParaRPr lang="zh-CN" sz="6000" smtClean="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blipFill>
                <a:blip r:embed="rId4"/>
                <a:stretch>
                  <a:fillRect/>
                </a:stretch>
              </a:blipFill>
              <a:latin typeface="Segoe Print" panose="02000600000000000000" charset="0"/>
            </a:endParaRPr>
          </a:p>
        </p:txBody>
      </p:sp>
      <p:sp>
        <p:nvSpPr>
          <p:cNvPr id="16" name="文本框 29"/>
          <p:cNvSpPr txBox="1"/>
          <p:nvPr/>
        </p:nvSpPr>
        <p:spPr>
          <a:xfrm>
            <a:off x="4462331" y="2263634"/>
            <a:ext cx="648072" cy="991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sz="6000" b="1" smtClean="0">
                <a:ln>
                  <a:solidFill>
                    <a:srgbClr val="4A67AA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向</a:t>
            </a:r>
            <a:endParaRPr lang="zh-CN" sz="6000" b="1" smtClean="0">
              <a:ln>
                <a:solidFill>
                  <a:srgbClr val="4A67AA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7" name="文本框 29"/>
          <p:cNvSpPr txBox="1"/>
          <p:nvPr/>
        </p:nvSpPr>
        <p:spPr>
          <a:xfrm rot="21046324">
            <a:off x="5280010" y="1772593"/>
            <a:ext cx="432048" cy="991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6000" b="1">
                <a:ln>
                  <a:solidFill>
                    <a:srgbClr val="4A67AA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对</a:t>
            </a:r>
            <a:endParaRPr lang="zh-CN" altLang="en-US" sz="6000" b="1">
              <a:ln>
                <a:solidFill>
                  <a:srgbClr val="4A67AA"/>
                </a:solidFill>
              </a:ln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8" name="文本框 29"/>
          <p:cNvSpPr txBox="1"/>
          <p:nvPr/>
        </p:nvSpPr>
        <p:spPr>
          <a:xfrm rot="20840064">
            <a:off x="6082030" y="1206500"/>
            <a:ext cx="707390" cy="991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600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blipFill>
                  <a:blip r:embed="rId4"/>
                  <a:stretch>
                    <a:fillRect/>
                  </a:stretch>
                </a:blipFill>
                <a:latin typeface="Segoe Print" panose="02000600000000000000" charset="0"/>
              </a:rPr>
              <a:t>象</a:t>
            </a:r>
            <a:endParaRPr lang="zh-CN" altLang="en-US" sz="60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blipFill>
                <a:blip r:embed="rId4"/>
                <a:stretch>
                  <a:fillRect/>
                </a:stretch>
              </a:blipFill>
              <a:latin typeface="Segoe Print" panose="02000600000000000000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4074795" y="3964305"/>
            <a:ext cx="2734310" cy="515620"/>
          </a:xfrm>
          <a:prstGeom prst="roundRect">
            <a:avLst>
              <a:gd name="adj" fmla="val 50000"/>
            </a:avLst>
          </a:prstGeom>
          <a:blipFill dpi="0"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lum bright="-72000" contrast="-9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PA_chenying0907 115"/>
          <p:cNvGrpSpPr/>
          <p:nvPr>
            <p:custDataLst>
              <p:tags r:id="rId6"/>
            </p:custDataLst>
          </p:nvPr>
        </p:nvGrpSpPr>
        <p:grpSpPr>
          <a:xfrm rot="21073">
            <a:off x="3688080" y="4483100"/>
            <a:ext cx="5320665" cy="154305"/>
            <a:chOff x="2481804" y="4179888"/>
            <a:chExt cx="7313171" cy="325437"/>
          </a:xfrm>
          <a:solidFill>
            <a:srgbClr val="FF0000"/>
          </a:solidFill>
        </p:grpSpPr>
        <p:sp>
          <p:nvSpPr>
            <p:cNvPr id="23" name="Freeform 35"/>
            <p:cNvSpPr/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41"/>
            <p:cNvSpPr/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47"/>
            <p:cNvSpPr/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52"/>
            <p:cNvSpPr/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56"/>
            <p:cNvSpPr/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59"/>
            <p:cNvSpPr/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61"/>
            <p:cNvSpPr/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68"/>
            <p:cNvSpPr/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73"/>
            <p:cNvSpPr/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74"/>
            <p:cNvSpPr/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76"/>
            <p:cNvSpPr/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79"/>
            <p:cNvSpPr/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80"/>
            <p:cNvSpPr/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81"/>
            <p:cNvSpPr/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83"/>
            <p:cNvSpPr/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85"/>
            <p:cNvSpPr/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87"/>
            <p:cNvSpPr/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88"/>
            <p:cNvSpPr/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92"/>
            <p:cNvSpPr/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93"/>
            <p:cNvSpPr/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94"/>
            <p:cNvSpPr/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95"/>
            <p:cNvSpPr/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96"/>
            <p:cNvSpPr/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00"/>
            <p:cNvSpPr/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01"/>
            <p:cNvSpPr/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02"/>
            <p:cNvSpPr/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03"/>
            <p:cNvSpPr/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05"/>
            <p:cNvSpPr/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07"/>
            <p:cNvSpPr/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08"/>
            <p:cNvSpPr/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09"/>
            <p:cNvSpPr/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10"/>
            <p:cNvSpPr/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11"/>
            <p:cNvSpPr/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12"/>
            <p:cNvSpPr/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13"/>
            <p:cNvSpPr/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14"/>
            <p:cNvSpPr/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15"/>
            <p:cNvSpPr/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16"/>
            <p:cNvSpPr/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17"/>
            <p:cNvSpPr/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18"/>
            <p:cNvSpPr/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20"/>
            <p:cNvSpPr/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27"/>
            <p:cNvSpPr/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28"/>
            <p:cNvSpPr/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30"/>
            <p:cNvSpPr/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33"/>
            <p:cNvSpPr/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5"/>
            <p:cNvSpPr/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37"/>
            <p:cNvSpPr/>
            <p:nvPr/>
          </p:nvSpPr>
          <p:spPr bwMode="auto">
            <a:xfrm flipH="1"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38"/>
            <p:cNvSpPr/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39"/>
            <p:cNvSpPr/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0"/>
            <p:cNvSpPr/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4"/>
            <p:cNvSpPr/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45"/>
            <p:cNvSpPr/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46"/>
            <p:cNvSpPr/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48"/>
            <p:cNvSpPr/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49"/>
            <p:cNvSpPr/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50"/>
            <p:cNvSpPr/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51"/>
            <p:cNvSpPr/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53"/>
            <p:cNvSpPr/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54"/>
            <p:cNvSpPr/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55"/>
            <p:cNvSpPr/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84" name="PPT背景音乐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24575" y="-1417731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13885" y="4037965"/>
            <a:ext cx="2320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AID1910   </a:t>
            </a:r>
            <a:r>
              <a:rPr lang="zh-CN" altLang="en-US" b="1">
                <a:solidFill>
                  <a:schemeClr val="bg1"/>
                </a:solidFill>
              </a:rPr>
              <a:t>舒佳兴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audio>
              <p:cMediaNode vol="80000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4"/>
                </p:tgtEl>
              </p:cMediaNode>
            </p:audio>
          </p:childTnLst>
        </p:cTn>
      </p:par>
    </p:tnLst>
    <p:bldLst>
      <p:bldP spid="15" grpId="0"/>
      <p:bldP spid="16" grpId="1"/>
      <p:bldP spid="17" grpId="2"/>
      <p:bldP spid="18" grpId="3"/>
      <p:bldP spid="20" grpId="5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4" descr="D:\1\千库网-褶皱的空白纸张.jpg"/>
          <p:cNvPicPr>
            <a:picLocks noChangeAspect="1" noChangeArrowheads="1"/>
          </p:cNvPicPr>
          <p:nvPr/>
        </p:nvPicPr>
        <p:blipFill>
          <a:blip r:embed="rId1">
            <a:lum bright="7000"/>
          </a:blip>
          <a:stretch>
            <a:fillRect/>
          </a:stretch>
        </p:blipFill>
        <p:spPr bwMode="auto">
          <a:xfrm>
            <a:off x="-122555" y="1270"/>
            <a:ext cx="9144000" cy="5145088"/>
          </a:xfrm>
          <a:prstGeom prst="rect">
            <a:avLst/>
          </a:prstGeom>
          <a:noFill/>
        </p:spPr>
      </p:pic>
      <p:sp>
        <p:nvSpPr>
          <p:cNvPr id="10" name="文本框 54"/>
          <p:cNvSpPr txBox="1"/>
          <p:nvPr/>
        </p:nvSpPr>
        <p:spPr>
          <a:xfrm flipH="1">
            <a:off x="4556760" y="3373755"/>
            <a:ext cx="428053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如果达内的规定作了改变，现在从严管理，迟到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次就警告（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父类方法变动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），所有班级都会被影响重新认识迟到的严重性（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耦合度高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21"/>
          <p:cNvGrpSpPr/>
          <p:nvPr/>
        </p:nvGrpSpPr>
        <p:grpSpPr>
          <a:xfrm>
            <a:off x="-73025" y="876935"/>
            <a:ext cx="4210685" cy="4287520"/>
            <a:chOff x="1293431" y="2240868"/>
            <a:chExt cx="4388627" cy="3808175"/>
          </a:xfrm>
        </p:grpSpPr>
        <p:sp>
          <p:nvSpPr>
            <p:cNvPr id="3" name="Freeform 1268"/>
            <p:cNvSpPr/>
            <p:nvPr/>
          </p:nvSpPr>
          <p:spPr bwMode="auto">
            <a:xfrm>
              <a:off x="1293431" y="2766846"/>
              <a:ext cx="3559283" cy="3207480"/>
            </a:xfrm>
            <a:custGeom>
              <a:avLst/>
              <a:gdLst>
                <a:gd name="T0" fmla="*/ 4 w 305"/>
                <a:gd name="T1" fmla="*/ 237 h 239"/>
                <a:gd name="T2" fmla="*/ 4 w 305"/>
                <a:gd name="T3" fmla="*/ 210 h 239"/>
                <a:gd name="T4" fmla="*/ 3 w 305"/>
                <a:gd name="T5" fmla="*/ 177 h 239"/>
                <a:gd name="T6" fmla="*/ 4 w 305"/>
                <a:gd name="T7" fmla="*/ 142 h 239"/>
                <a:gd name="T8" fmla="*/ 5 w 305"/>
                <a:gd name="T9" fmla="*/ 110 h 239"/>
                <a:gd name="T10" fmla="*/ 69 w 305"/>
                <a:gd name="T11" fmla="*/ 13 h 239"/>
                <a:gd name="T12" fmla="*/ 166 w 305"/>
                <a:gd name="T13" fmla="*/ 6 h 239"/>
                <a:gd name="T14" fmla="*/ 233 w 305"/>
                <a:gd name="T15" fmla="*/ 5 h 239"/>
                <a:gd name="T16" fmla="*/ 303 w 305"/>
                <a:gd name="T17" fmla="*/ 8 h 239"/>
                <a:gd name="T18" fmla="*/ 303 w 305"/>
                <a:gd name="T19" fmla="*/ 5 h 239"/>
                <a:gd name="T20" fmla="*/ 233 w 305"/>
                <a:gd name="T21" fmla="*/ 2 h 239"/>
                <a:gd name="T22" fmla="*/ 161 w 305"/>
                <a:gd name="T23" fmla="*/ 3 h 239"/>
                <a:gd name="T24" fmla="*/ 63 w 305"/>
                <a:gd name="T25" fmla="*/ 12 h 239"/>
                <a:gd name="T26" fmla="*/ 4 w 305"/>
                <a:gd name="T27" fmla="*/ 90 h 239"/>
                <a:gd name="T28" fmla="*/ 3 w 305"/>
                <a:gd name="T29" fmla="*/ 125 h 239"/>
                <a:gd name="T30" fmla="*/ 1 w 305"/>
                <a:gd name="T31" fmla="*/ 161 h 239"/>
                <a:gd name="T32" fmla="*/ 1 w 305"/>
                <a:gd name="T33" fmla="*/ 200 h 239"/>
                <a:gd name="T34" fmla="*/ 2 w 305"/>
                <a:gd name="T35" fmla="*/ 237 h 239"/>
                <a:gd name="T36" fmla="*/ 4 w 305"/>
                <a:gd name="T37" fmla="*/ 23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5" h="239">
                  <a:moveTo>
                    <a:pt x="4" y="237"/>
                  </a:moveTo>
                  <a:cubicBezTo>
                    <a:pt x="6" y="228"/>
                    <a:pt x="6" y="219"/>
                    <a:pt x="4" y="210"/>
                  </a:cubicBezTo>
                  <a:cubicBezTo>
                    <a:pt x="3" y="199"/>
                    <a:pt x="3" y="188"/>
                    <a:pt x="3" y="177"/>
                  </a:cubicBezTo>
                  <a:cubicBezTo>
                    <a:pt x="3" y="166"/>
                    <a:pt x="3" y="154"/>
                    <a:pt x="4" y="142"/>
                  </a:cubicBezTo>
                  <a:cubicBezTo>
                    <a:pt x="4" y="131"/>
                    <a:pt x="6" y="121"/>
                    <a:pt x="5" y="110"/>
                  </a:cubicBezTo>
                  <a:cubicBezTo>
                    <a:pt x="4" y="68"/>
                    <a:pt x="29" y="26"/>
                    <a:pt x="69" y="13"/>
                  </a:cubicBezTo>
                  <a:cubicBezTo>
                    <a:pt x="100" y="2"/>
                    <a:pt x="134" y="5"/>
                    <a:pt x="166" y="6"/>
                  </a:cubicBezTo>
                  <a:cubicBezTo>
                    <a:pt x="189" y="6"/>
                    <a:pt x="211" y="5"/>
                    <a:pt x="233" y="5"/>
                  </a:cubicBezTo>
                  <a:cubicBezTo>
                    <a:pt x="256" y="5"/>
                    <a:pt x="280" y="9"/>
                    <a:pt x="303" y="8"/>
                  </a:cubicBezTo>
                  <a:cubicBezTo>
                    <a:pt x="305" y="8"/>
                    <a:pt x="305" y="5"/>
                    <a:pt x="303" y="5"/>
                  </a:cubicBezTo>
                  <a:cubicBezTo>
                    <a:pt x="280" y="6"/>
                    <a:pt x="256" y="3"/>
                    <a:pt x="233" y="2"/>
                  </a:cubicBezTo>
                  <a:cubicBezTo>
                    <a:pt x="209" y="2"/>
                    <a:pt x="185" y="4"/>
                    <a:pt x="161" y="3"/>
                  </a:cubicBezTo>
                  <a:cubicBezTo>
                    <a:pt x="129" y="3"/>
                    <a:pt x="95" y="0"/>
                    <a:pt x="63" y="12"/>
                  </a:cubicBezTo>
                  <a:cubicBezTo>
                    <a:pt x="29" y="24"/>
                    <a:pt x="11" y="56"/>
                    <a:pt x="4" y="90"/>
                  </a:cubicBezTo>
                  <a:cubicBezTo>
                    <a:pt x="2" y="102"/>
                    <a:pt x="4" y="114"/>
                    <a:pt x="3" y="125"/>
                  </a:cubicBezTo>
                  <a:cubicBezTo>
                    <a:pt x="2" y="138"/>
                    <a:pt x="1" y="149"/>
                    <a:pt x="1" y="161"/>
                  </a:cubicBezTo>
                  <a:cubicBezTo>
                    <a:pt x="1" y="174"/>
                    <a:pt x="0" y="187"/>
                    <a:pt x="1" y="200"/>
                  </a:cubicBezTo>
                  <a:cubicBezTo>
                    <a:pt x="2" y="213"/>
                    <a:pt x="5" y="224"/>
                    <a:pt x="2" y="237"/>
                  </a:cubicBezTo>
                  <a:cubicBezTo>
                    <a:pt x="1" y="238"/>
                    <a:pt x="4" y="239"/>
                    <a:pt x="4" y="23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4" name="Freeform 1269"/>
            <p:cNvSpPr/>
            <p:nvPr/>
          </p:nvSpPr>
          <p:spPr bwMode="auto">
            <a:xfrm>
              <a:off x="2107967" y="2240868"/>
              <a:ext cx="3574091" cy="3808175"/>
            </a:xfrm>
            <a:custGeom>
              <a:avLst/>
              <a:gdLst>
                <a:gd name="T0" fmla="*/ 237 w 306"/>
                <a:gd name="T1" fmla="*/ 43 h 284"/>
                <a:gd name="T2" fmla="*/ 239 w 306"/>
                <a:gd name="T3" fmla="*/ 22 h 284"/>
                <a:gd name="T4" fmla="*/ 239 w 306"/>
                <a:gd name="T5" fmla="*/ 3 h 284"/>
                <a:gd name="T6" fmla="*/ 262 w 306"/>
                <a:gd name="T7" fmla="*/ 21 h 284"/>
                <a:gd name="T8" fmla="*/ 284 w 306"/>
                <a:gd name="T9" fmla="*/ 40 h 284"/>
                <a:gd name="T10" fmla="*/ 299 w 306"/>
                <a:gd name="T11" fmla="*/ 64 h 284"/>
                <a:gd name="T12" fmla="*/ 280 w 306"/>
                <a:gd name="T13" fmla="*/ 85 h 284"/>
                <a:gd name="T14" fmla="*/ 258 w 306"/>
                <a:gd name="T15" fmla="*/ 105 h 284"/>
                <a:gd name="T16" fmla="*/ 241 w 306"/>
                <a:gd name="T17" fmla="*/ 123 h 284"/>
                <a:gd name="T18" fmla="*/ 243 w 306"/>
                <a:gd name="T19" fmla="*/ 124 h 284"/>
                <a:gd name="T20" fmla="*/ 239 w 306"/>
                <a:gd name="T21" fmla="*/ 96 h 284"/>
                <a:gd name="T22" fmla="*/ 238 w 306"/>
                <a:gd name="T23" fmla="*/ 95 h 284"/>
                <a:gd name="T24" fmla="*/ 208 w 306"/>
                <a:gd name="T25" fmla="*/ 96 h 284"/>
                <a:gd name="T26" fmla="*/ 180 w 306"/>
                <a:gd name="T27" fmla="*/ 100 h 284"/>
                <a:gd name="T28" fmla="*/ 146 w 306"/>
                <a:gd name="T29" fmla="*/ 101 h 284"/>
                <a:gd name="T30" fmla="*/ 116 w 306"/>
                <a:gd name="T31" fmla="*/ 101 h 284"/>
                <a:gd name="T32" fmla="*/ 42 w 306"/>
                <a:gd name="T33" fmla="*/ 102 h 284"/>
                <a:gd name="T34" fmla="*/ 3 w 306"/>
                <a:gd name="T35" fmla="*/ 161 h 284"/>
                <a:gd name="T36" fmla="*/ 4 w 306"/>
                <a:gd name="T37" fmla="*/ 220 h 284"/>
                <a:gd name="T38" fmla="*/ 3 w 306"/>
                <a:gd name="T39" fmla="*/ 249 h 284"/>
                <a:gd name="T40" fmla="*/ 0 w 306"/>
                <a:gd name="T41" fmla="*/ 282 h 284"/>
                <a:gd name="T42" fmla="*/ 2 w 306"/>
                <a:gd name="T43" fmla="*/ 283 h 284"/>
                <a:gd name="T44" fmla="*/ 4 w 306"/>
                <a:gd name="T45" fmla="*/ 283 h 284"/>
                <a:gd name="T46" fmla="*/ 3 w 306"/>
                <a:gd name="T47" fmla="*/ 280 h 284"/>
                <a:gd name="T48" fmla="*/ 5 w 306"/>
                <a:gd name="T49" fmla="*/ 257 h 284"/>
                <a:gd name="T50" fmla="*/ 6 w 306"/>
                <a:gd name="T51" fmla="*/ 227 h 284"/>
                <a:gd name="T52" fmla="*/ 5 w 306"/>
                <a:gd name="T53" fmla="*/ 168 h 284"/>
                <a:gd name="T54" fmla="*/ 22 w 306"/>
                <a:gd name="T55" fmla="*/ 115 h 284"/>
                <a:gd name="T56" fmla="*/ 60 w 306"/>
                <a:gd name="T57" fmla="*/ 102 h 284"/>
                <a:gd name="T58" fmla="*/ 96 w 306"/>
                <a:gd name="T59" fmla="*/ 103 h 284"/>
                <a:gd name="T60" fmla="*/ 142 w 306"/>
                <a:gd name="T61" fmla="*/ 103 h 284"/>
                <a:gd name="T62" fmla="*/ 172 w 306"/>
                <a:gd name="T63" fmla="*/ 104 h 284"/>
                <a:gd name="T64" fmla="*/ 200 w 306"/>
                <a:gd name="T65" fmla="*/ 99 h 284"/>
                <a:gd name="T66" fmla="*/ 231 w 306"/>
                <a:gd name="T67" fmla="*/ 98 h 284"/>
                <a:gd name="T68" fmla="*/ 239 w 306"/>
                <a:gd name="T69" fmla="*/ 109 h 284"/>
                <a:gd name="T70" fmla="*/ 241 w 306"/>
                <a:gd name="T71" fmla="*/ 124 h 284"/>
                <a:gd name="T72" fmla="*/ 243 w 306"/>
                <a:gd name="T73" fmla="*/ 125 h 284"/>
                <a:gd name="T74" fmla="*/ 260 w 306"/>
                <a:gd name="T75" fmla="*/ 107 h 284"/>
                <a:gd name="T76" fmla="*/ 282 w 306"/>
                <a:gd name="T77" fmla="*/ 86 h 284"/>
                <a:gd name="T78" fmla="*/ 304 w 306"/>
                <a:gd name="T79" fmla="*/ 57 h 284"/>
                <a:gd name="T80" fmla="*/ 297 w 306"/>
                <a:gd name="T81" fmla="*/ 47 h 284"/>
                <a:gd name="T82" fmla="*/ 275 w 306"/>
                <a:gd name="T83" fmla="*/ 29 h 284"/>
                <a:gd name="T84" fmla="*/ 254 w 306"/>
                <a:gd name="T85" fmla="*/ 10 h 284"/>
                <a:gd name="T86" fmla="*/ 237 w 306"/>
                <a:gd name="T87" fmla="*/ 0 h 284"/>
                <a:gd name="T88" fmla="*/ 235 w 306"/>
                <a:gd name="T89" fmla="*/ 1 h 284"/>
                <a:gd name="T90" fmla="*/ 235 w 306"/>
                <a:gd name="T91" fmla="*/ 13 h 284"/>
                <a:gd name="T92" fmla="*/ 235 w 306"/>
                <a:gd name="T93" fmla="*/ 42 h 284"/>
                <a:gd name="T94" fmla="*/ 237 w 306"/>
                <a:gd name="T95" fmla="*/ 43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6" h="284">
                  <a:moveTo>
                    <a:pt x="237" y="43"/>
                  </a:moveTo>
                  <a:cubicBezTo>
                    <a:pt x="238" y="36"/>
                    <a:pt x="239" y="29"/>
                    <a:pt x="239" y="22"/>
                  </a:cubicBezTo>
                  <a:cubicBezTo>
                    <a:pt x="239" y="19"/>
                    <a:pt x="235" y="2"/>
                    <a:pt x="239" y="3"/>
                  </a:cubicBezTo>
                  <a:cubicBezTo>
                    <a:pt x="246" y="4"/>
                    <a:pt x="256" y="16"/>
                    <a:pt x="262" y="21"/>
                  </a:cubicBezTo>
                  <a:cubicBezTo>
                    <a:pt x="269" y="28"/>
                    <a:pt x="277" y="34"/>
                    <a:pt x="284" y="40"/>
                  </a:cubicBezTo>
                  <a:cubicBezTo>
                    <a:pt x="291" y="47"/>
                    <a:pt x="306" y="52"/>
                    <a:pt x="299" y="64"/>
                  </a:cubicBezTo>
                  <a:cubicBezTo>
                    <a:pt x="294" y="72"/>
                    <a:pt x="286" y="78"/>
                    <a:pt x="280" y="85"/>
                  </a:cubicBezTo>
                  <a:cubicBezTo>
                    <a:pt x="273" y="92"/>
                    <a:pt x="265" y="98"/>
                    <a:pt x="258" y="105"/>
                  </a:cubicBezTo>
                  <a:cubicBezTo>
                    <a:pt x="252" y="111"/>
                    <a:pt x="247" y="118"/>
                    <a:pt x="241" y="123"/>
                  </a:cubicBezTo>
                  <a:cubicBezTo>
                    <a:pt x="242" y="124"/>
                    <a:pt x="242" y="124"/>
                    <a:pt x="243" y="124"/>
                  </a:cubicBezTo>
                  <a:cubicBezTo>
                    <a:pt x="243" y="115"/>
                    <a:pt x="241" y="105"/>
                    <a:pt x="239" y="96"/>
                  </a:cubicBezTo>
                  <a:cubicBezTo>
                    <a:pt x="239" y="95"/>
                    <a:pt x="238" y="95"/>
                    <a:pt x="238" y="95"/>
                  </a:cubicBezTo>
                  <a:cubicBezTo>
                    <a:pt x="228" y="95"/>
                    <a:pt x="218" y="95"/>
                    <a:pt x="208" y="96"/>
                  </a:cubicBezTo>
                  <a:cubicBezTo>
                    <a:pt x="198" y="96"/>
                    <a:pt x="189" y="99"/>
                    <a:pt x="180" y="100"/>
                  </a:cubicBezTo>
                  <a:cubicBezTo>
                    <a:pt x="168" y="102"/>
                    <a:pt x="157" y="101"/>
                    <a:pt x="146" y="101"/>
                  </a:cubicBezTo>
                  <a:cubicBezTo>
                    <a:pt x="136" y="100"/>
                    <a:pt x="126" y="101"/>
                    <a:pt x="116" y="101"/>
                  </a:cubicBezTo>
                  <a:cubicBezTo>
                    <a:pt x="91" y="101"/>
                    <a:pt x="66" y="96"/>
                    <a:pt x="42" y="102"/>
                  </a:cubicBezTo>
                  <a:cubicBezTo>
                    <a:pt x="13" y="109"/>
                    <a:pt x="5" y="135"/>
                    <a:pt x="3" y="161"/>
                  </a:cubicBezTo>
                  <a:cubicBezTo>
                    <a:pt x="1" y="181"/>
                    <a:pt x="3" y="200"/>
                    <a:pt x="4" y="220"/>
                  </a:cubicBezTo>
                  <a:cubicBezTo>
                    <a:pt x="4" y="230"/>
                    <a:pt x="3" y="240"/>
                    <a:pt x="3" y="249"/>
                  </a:cubicBezTo>
                  <a:cubicBezTo>
                    <a:pt x="2" y="260"/>
                    <a:pt x="0" y="271"/>
                    <a:pt x="0" y="282"/>
                  </a:cubicBezTo>
                  <a:cubicBezTo>
                    <a:pt x="1" y="283"/>
                    <a:pt x="1" y="284"/>
                    <a:pt x="2" y="283"/>
                  </a:cubicBezTo>
                  <a:cubicBezTo>
                    <a:pt x="3" y="283"/>
                    <a:pt x="3" y="283"/>
                    <a:pt x="4" y="283"/>
                  </a:cubicBezTo>
                  <a:cubicBezTo>
                    <a:pt x="5" y="282"/>
                    <a:pt x="5" y="280"/>
                    <a:pt x="3" y="280"/>
                  </a:cubicBezTo>
                  <a:cubicBezTo>
                    <a:pt x="3" y="280"/>
                    <a:pt x="4" y="259"/>
                    <a:pt x="5" y="257"/>
                  </a:cubicBezTo>
                  <a:cubicBezTo>
                    <a:pt x="6" y="247"/>
                    <a:pt x="6" y="237"/>
                    <a:pt x="6" y="227"/>
                  </a:cubicBezTo>
                  <a:cubicBezTo>
                    <a:pt x="7" y="208"/>
                    <a:pt x="4" y="188"/>
                    <a:pt x="5" y="168"/>
                  </a:cubicBezTo>
                  <a:cubicBezTo>
                    <a:pt x="5" y="150"/>
                    <a:pt x="8" y="129"/>
                    <a:pt x="22" y="115"/>
                  </a:cubicBezTo>
                  <a:cubicBezTo>
                    <a:pt x="32" y="105"/>
                    <a:pt x="47" y="102"/>
                    <a:pt x="60" y="102"/>
                  </a:cubicBezTo>
                  <a:cubicBezTo>
                    <a:pt x="72" y="101"/>
                    <a:pt x="85" y="102"/>
                    <a:pt x="96" y="103"/>
                  </a:cubicBezTo>
                  <a:cubicBezTo>
                    <a:pt x="112" y="104"/>
                    <a:pt x="127" y="104"/>
                    <a:pt x="142" y="103"/>
                  </a:cubicBezTo>
                  <a:cubicBezTo>
                    <a:pt x="152" y="103"/>
                    <a:pt x="162" y="104"/>
                    <a:pt x="172" y="104"/>
                  </a:cubicBezTo>
                  <a:cubicBezTo>
                    <a:pt x="182" y="103"/>
                    <a:pt x="191" y="101"/>
                    <a:pt x="200" y="99"/>
                  </a:cubicBezTo>
                  <a:cubicBezTo>
                    <a:pt x="211" y="97"/>
                    <a:pt x="221" y="100"/>
                    <a:pt x="231" y="98"/>
                  </a:cubicBezTo>
                  <a:cubicBezTo>
                    <a:pt x="239" y="97"/>
                    <a:pt x="238" y="103"/>
                    <a:pt x="239" y="109"/>
                  </a:cubicBezTo>
                  <a:cubicBezTo>
                    <a:pt x="240" y="114"/>
                    <a:pt x="241" y="119"/>
                    <a:pt x="241" y="124"/>
                  </a:cubicBezTo>
                  <a:cubicBezTo>
                    <a:pt x="241" y="125"/>
                    <a:pt x="242" y="126"/>
                    <a:pt x="243" y="125"/>
                  </a:cubicBezTo>
                  <a:cubicBezTo>
                    <a:pt x="249" y="120"/>
                    <a:pt x="254" y="113"/>
                    <a:pt x="260" y="107"/>
                  </a:cubicBezTo>
                  <a:cubicBezTo>
                    <a:pt x="267" y="100"/>
                    <a:pt x="274" y="93"/>
                    <a:pt x="282" y="86"/>
                  </a:cubicBezTo>
                  <a:cubicBezTo>
                    <a:pt x="287" y="81"/>
                    <a:pt x="306" y="67"/>
                    <a:pt x="304" y="57"/>
                  </a:cubicBezTo>
                  <a:cubicBezTo>
                    <a:pt x="303" y="52"/>
                    <a:pt x="301" y="49"/>
                    <a:pt x="297" y="47"/>
                  </a:cubicBezTo>
                  <a:cubicBezTo>
                    <a:pt x="289" y="41"/>
                    <a:pt x="282" y="35"/>
                    <a:pt x="275" y="29"/>
                  </a:cubicBezTo>
                  <a:cubicBezTo>
                    <a:pt x="268" y="22"/>
                    <a:pt x="261" y="17"/>
                    <a:pt x="254" y="10"/>
                  </a:cubicBezTo>
                  <a:cubicBezTo>
                    <a:pt x="249" y="6"/>
                    <a:pt x="244" y="1"/>
                    <a:pt x="237" y="0"/>
                  </a:cubicBezTo>
                  <a:cubicBezTo>
                    <a:pt x="236" y="0"/>
                    <a:pt x="236" y="0"/>
                    <a:pt x="235" y="1"/>
                  </a:cubicBezTo>
                  <a:cubicBezTo>
                    <a:pt x="234" y="5"/>
                    <a:pt x="235" y="9"/>
                    <a:pt x="235" y="13"/>
                  </a:cubicBezTo>
                  <a:cubicBezTo>
                    <a:pt x="237" y="23"/>
                    <a:pt x="237" y="32"/>
                    <a:pt x="235" y="42"/>
                  </a:cubicBezTo>
                  <a:cubicBezTo>
                    <a:pt x="234" y="44"/>
                    <a:pt x="237" y="44"/>
                    <a:pt x="237" y="4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" name="Freeform 1270"/>
            <p:cNvSpPr/>
            <p:nvPr/>
          </p:nvSpPr>
          <p:spPr bwMode="auto">
            <a:xfrm>
              <a:off x="2799089" y="3615547"/>
              <a:ext cx="2043748" cy="2396133"/>
            </a:xfrm>
            <a:custGeom>
              <a:avLst/>
              <a:gdLst>
                <a:gd name="T0" fmla="*/ 12 w 175"/>
                <a:gd name="T1" fmla="*/ 179 h 180"/>
                <a:gd name="T2" fmla="*/ 27 w 175"/>
                <a:gd name="T3" fmla="*/ 66 h 180"/>
                <a:gd name="T4" fmla="*/ 78 w 175"/>
                <a:gd name="T5" fmla="*/ 49 h 180"/>
                <a:gd name="T6" fmla="*/ 92 w 175"/>
                <a:gd name="T7" fmla="*/ 48 h 180"/>
                <a:gd name="T8" fmla="*/ 93 w 175"/>
                <a:gd name="T9" fmla="*/ 62 h 180"/>
                <a:gd name="T10" fmla="*/ 79 w 175"/>
                <a:gd name="T11" fmla="*/ 88 h 180"/>
                <a:gd name="T12" fmla="*/ 80 w 175"/>
                <a:gd name="T13" fmla="*/ 90 h 180"/>
                <a:gd name="T14" fmla="*/ 93 w 175"/>
                <a:gd name="T15" fmla="*/ 86 h 180"/>
                <a:gd name="T16" fmla="*/ 121 w 175"/>
                <a:gd name="T17" fmla="*/ 72 h 180"/>
                <a:gd name="T18" fmla="*/ 156 w 175"/>
                <a:gd name="T19" fmla="*/ 57 h 180"/>
                <a:gd name="T20" fmla="*/ 174 w 175"/>
                <a:gd name="T21" fmla="*/ 49 h 180"/>
                <a:gd name="T22" fmla="*/ 174 w 175"/>
                <a:gd name="T23" fmla="*/ 47 h 180"/>
                <a:gd name="T24" fmla="*/ 155 w 175"/>
                <a:gd name="T25" fmla="*/ 30 h 180"/>
                <a:gd name="T26" fmla="*/ 122 w 175"/>
                <a:gd name="T27" fmla="*/ 1 h 180"/>
                <a:gd name="T28" fmla="*/ 121 w 175"/>
                <a:gd name="T29" fmla="*/ 3 h 180"/>
                <a:gd name="T30" fmla="*/ 164 w 175"/>
                <a:gd name="T31" fmla="*/ 40 h 180"/>
                <a:gd name="T32" fmla="*/ 167 w 175"/>
                <a:gd name="T33" fmla="*/ 50 h 180"/>
                <a:gd name="T34" fmla="*/ 155 w 175"/>
                <a:gd name="T35" fmla="*/ 55 h 180"/>
                <a:gd name="T36" fmla="*/ 130 w 175"/>
                <a:gd name="T37" fmla="*/ 65 h 180"/>
                <a:gd name="T38" fmla="*/ 105 w 175"/>
                <a:gd name="T39" fmla="*/ 76 h 180"/>
                <a:gd name="T40" fmla="*/ 86 w 175"/>
                <a:gd name="T41" fmla="*/ 87 h 180"/>
                <a:gd name="T42" fmla="*/ 87 w 175"/>
                <a:gd name="T43" fmla="*/ 78 h 180"/>
                <a:gd name="T44" fmla="*/ 94 w 175"/>
                <a:gd name="T45" fmla="*/ 67 h 180"/>
                <a:gd name="T46" fmla="*/ 100 w 175"/>
                <a:gd name="T47" fmla="*/ 47 h 180"/>
                <a:gd name="T48" fmla="*/ 99 w 175"/>
                <a:gd name="T49" fmla="*/ 46 h 180"/>
                <a:gd name="T50" fmla="*/ 83 w 175"/>
                <a:gd name="T51" fmla="*/ 46 h 180"/>
                <a:gd name="T52" fmla="*/ 54 w 175"/>
                <a:gd name="T53" fmla="*/ 49 h 180"/>
                <a:gd name="T54" fmla="*/ 19 w 175"/>
                <a:gd name="T55" fmla="*/ 72 h 180"/>
                <a:gd name="T56" fmla="*/ 9 w 175"/>
                <a:gd name="T57" fmla="*/ 117 h 180"/>
                <a:gd name="T58" fmla="*/ 10 w 175"/>
                <a:gd name="T59" fmla="*/ 179 h 180"/>
                <a:gd name="T60" fmla="*/ 12 w 175"/>
                <a:gd name="T61" fmla="*/ 17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5" h="180">
                  <a:moveTo>
                    <a:pt x="12" y="179"/>
                  </a:moveTo>
                  <a:cubicBezTo>
                    <a:pt x="16" y="142"/>
                    <a:pt x="0" y="97"/>
                    <a:pt x="27" y="66"/>
                  </a:cubicBezTo>
                  <a:cubicBezTo>
                    <a:pt x="41" y="50"/>
                    <a:pt x="59" y="52"/>
                    <a:pt x="78" y="49"/>
                  </a:cubicBezTo>
                  <a:cubicBezTo>
                    <a:pt x="83" y="49"/>
                    <a:pt x="87" y="48"/>
                    <a:pt x="92" y="48"/>
                  </a:cubicBezTo>
                  <a:cubicBezTo>
                    <a:pt x="101" y="47"/>
                    <a:pt x="95" y="58"/>
                    <a:pt x="93" y="62"/>
                  </a:cubicBezTo>
                  <a:cubicBezTo>
                    <a:pt x="89" y="71"/>
                    <a:pt x="83" y="79"/>
                    <a:pt x="79" y="88"/>
                  </a:cubicBezTo>
                  <a:cubicBezTo>
                    <a:pt x="79" y="88"/>
                    <a:pt x="79" y="90"/>
                    <a:pt x="80" y="90"/>
                  </a:cubicBezTo>
                  <a:cubicBezTo>
                    <a:pt x="85" y="91"/>
                    <a:pt x="89" y="89"/>
                    <a:pt x="93" y="86"/>
                  </a:cubicBezTo>
                  <a:cubicBezTo>
                    <a:pt x="103" y="81"/>
                    <a:pt x="111" y="76"/>
                    <a:pt x="121" y="72"/>
                  </a:cubicBezTo>
                  <a:cubicBezTo>
                    <a:pt x="132" y="67"/>
                    <a:pt x="144" y="62"/>
                    <a:pt x="156" y="57"/>
                  </a:cubicBezTo>
                  <a:cubicBezTo>
                    <a:pt x="162" y="55"/>
                    <a:pt x="169" y="53"/>
                    <a:pt x="174" y="49"/>
                  </a:cubicBezTo>
                  <a:cubicBezTo>
                    <a:pt x="174" y="48"/>
                    <a:pt x="175" y="47"/>
                    <a:pt x="174" y="47"/>
                  </a:cubicBezTo>
                  <a:cubicBezTo>
                    <a:pt x="169" y="40"/>
                    <a:pt x="162" y="35"/>
                    <a:pt x="155" y="30"/>
                  </a:cubicBezTo>
                  <a:cubicBezTo>
                    <a:pt x="143" y="21"/>
                    <a:pt x="133" y="10"/>
                    <a:pt x="122" y="1"/>
                  </a:cubicBezTo>
                  <a:cubicBezTo>
                    <a:pt x="121" y="0"/>
                    <a:pt x="119" y="2"/>
                    <a:pt x="121" y="3"/>
                  </a:cubicBezTo>
                  <a:cubicBezTo>
                    <a:pt x="135" y="15"/>
                    <a:pt x="149" y="28"/>
                    <a:pt x="164" y="40"/>
                  </a:cubicBezTo>
                  <a:cubicBezTo>
                    <a:pt x="167" y="42"/>
                    <a:pt x="173" y="47"/>
                    <a:pt x="167" y="50"/>
                  </a:cubicBezTo>
                  <a:cubicBezTo>
                    <a:pt x="164" y="52"/>
                    <a:pt x="159" y="54"/>
                    <a:pt x="155" y="55"/>
                  </a:cubicBezTo>
                  <a:cubicBezTo>
                    <a:pt x="147" y="58"/>
                    <a:pt x="139" y="62"/>
                    <a:pt x="130" y="65"/>
                  </a:cubicBezTo>
                  <a:cubicBezTo>
                    <a:pt x="122" y="69"/>
                    <a:pt x="114" y="72"/>
                    <a:pt x="105" y="76"/>
                  </a:cubicBezTo>
                  <a:cubicBezTo>
                    <a:pt x="99" y="80"/>
                    <a:pt x="93" y="85"/>
                    <a:pt x="86" y="87"/>
                  </a:cubicBezTo>
                  <a:cubicBezTo>
                    <a:pt x="79" y="89"/>
                    <a:pt x="87" y="79"/>
                    <a:pt x="87" y="78"/>
                  </a:cubicBezTo>
                  <a:cubicBezTo>
                    <a:pt x="90" y="74"/>
                    <a:pt x="92" y="70"/>
                    <a:pt x="94" y="67"/>
                  </a:cubicBezTo>
                  <a:cubicBezTo>
                    <a:pt x="97" y="60"/>
                    <a:pt x="99" y="54"/>
                    <a:pt x="100" y="47"/>
                  </a:cubicBezTo>
                  <a:cubicBezTo>
                    <a:pt x="100" y="47"/>
                    <a:pt x="99" y="46"/>
                    <a:pt x="99" y="46"/>
                  </a:cubicBezTo>
                  <a:cubicBezTo>
                    <a:pt x="93" y="44"/>
                    <a:pt x="88" y="45"/>
                    <a:pt x="83" y="46"/>
                  </a:cubicBezTo>
                  <a:cubicBezTo>
                    <a:pt x="73" y="47"/>
                    <a:pt x="64" y="47"/>
                    <a:pt x="54" y="49"/>
                  </a:cubicBezTo>
                  <a:cubicBezTo>
                    <a:pt x="40" y="51"/>
                    <a:pt x="28" y="60"/>
                    <a:pt x="19" y="72"/>
                  </a:cubicBezTo>
                  <a:cubicBezTo>
                    <a:pt x="9" y="85"/>
                    <a:pt x="8" y="101"/>
                    <a:pt x="9" y="117"/>
                  </a:cubicBezTo>
                  <a:cubicBezTo>
                    <a:pt x="10" y="138"/>
                    <a:pt x="12" y="158"/>
                    <a:pt x="10" y="179"/>
                  </a:cubicBezTo>
                  <a:cubicBezTo>
                    <a:pt x="9" y="180"/>
                    <a:pt x="12" y="180"/>
                    <a:pt x="12" y="17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6" name="Freeform 1271"/>
            <p:cNvSpPr/>
            <p:nvPr/>
          </p:nvSpPr>
          <p:spPr bwMode="auto">
            <a:xfrm>
              <a:off x="3613628" y="4458646"/>
              <a:ext cx="1382242" cy="1526354"/>
            </a:xfrm>
            <a:custGeom>
              <a:avLst/>
              <a:gdLst>
                <a:gd name="T0" fmla="*/ 5 w 126"/>
                <a:gd name="T1" fmla="*/ 119 h 121"/>
                <a:gd name="T2" fmla="*/ 15 w 126"/>
                <a:gd name="T3" fmla="*/ 72 h 121"/>
                <a:gd name="T4" fmla="*/ 35 w 126"/>
                <a:gd name="T5" fmla="*/ 63 h 121"/>
                <a:gd name="T6" fmla="*/ 48 w 126"/>
                <a:gd name="T7" fmla="*/ 62 h 121"/>
                <a:gd name="T8" fmla="*/ 53 w 126"/>
                <a:gd name="T9" fmla="*/ 72 h 121"/>
                <a:gd name="T10" fmla="*/ 58 w 126"/>
                <a:gd name="T11" fmla="*/ 87 h 121"/>
                <a:gd name="T12" fmla="*/ 75 w 126"/>
                <a:gd name="T13" fmla="*/ 79 h 121"/>
                <a:gd name="T14" fmla="*/ 109 w 126"/>
                <a:gd name="T15" fmla="*/ 53 h 121"/>
                <a:gd name="T16" fmla="*/ 124 w 126"/>
                <a:gd name="T17" fmla="*/ 40 h 121"/>
                <a:gd name="T18" fmla="*/ 111 w 126"/>
                <a:gd name="T19" fmla="*/ 23 h 121"/>
                <a:gd name="T20" fmla="*/ 78 w 126"/>
                <a:gd name="T21" fmla="*/ 1 h 121"/>
                <a:gd name="T22" fmla="*/ 77 w 126"/>
                <a:gd name="T23" fmla="*/ 3 h 121"/>
                <a:gd name="T24" fmla="*/ 105 w 126"/>
                <a:gd name="T25" fmla="*/ 22 h 121"/>
                <a:gd name="T26" fmla="*/ 120 w 126"/>
                <a:gd name="T27" fmla="*/ 35 h 121"/>
                <a:gd name="T28" fmla="*/ 107 w 126"/>
                <a:gd name="T29" fmla="*/ 51 h 121"/>
                <a:gd name="T30" fmla="*/ 78 w 126"/>
                <a:gd name="T31" fmla="*/ 73 h 121"/>
                <a:gd name="T32" fmla="*/ 65 w 126"/>
                <a:gd name="T33" fmla="*/ 83 h 121"/>
                <a:gd name="T34" fmla="*/ 57 w 126"/>
                <a:gd name="T35" fmla="*/ 67 h 121"/>
                <a:gd name="T36" fmla="*/ 25 w 126"/>
                <a:gd name="T37" fmla="*/ 64 h 121"/>
                <a:gd name="T38" fmla="*/ 4 w 126"/>
                <a:gd name="T39" fmla="*/ 81 h 121"/>
                <a:gd name="T40" fmla="*/ 2 w 126"/>
                <a:gd name="T41" fmla="*/ 119 h 121"/>
                <a:gd name="T42" fmla="*/ 5 w 126"/>
                <a:gd name="T43" fmla="*/ 1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5" h="120">
                  <a:moveTo>
                    <a:pt x="5" y="119"/>
                  </a:moveTo>
                  <a:cubicBezTo>
                    <a:pt x="5" y="103"/>
                    <a:pt x="1" y="83"/>
                    <a:pt x="15" y="72"/>
                  </a:cubicBezTo>
                  <a:cubicBezTo>
                    <a:pt x="21" y="67"/>
                    <a:pt x="28" y="65"/>
                    <a:pt x="35" y="63"/>
                  </a:cubicBezTo>
                  <a:cubicBezTo>
                    <a:pt x="39" y="62"/>
                    <a:pt x="43" y="62"/>
                    <a:pt x="48" y="62"/>
                  </a:cubicBezTo>
                  <a:cubicBezTo>
                    <a:pt x="58" y="61"/>
                    <a:pt x="54" y="68"/>
                    <a:pt x="53" y="72"/>
                  </a:cubicBezTo>
                  <a:cubicBezTo>
                    <a:pt x="52" y="77"/>
                    <a:pt x="53" y="85"/>
                    <a:pt x="58" y="87"/>
                  </a:cubicBezTo>
                  <a:cubicBezTo>
                    <a:pt x="64" y="88"/>
                    <a:pt x="71" y="82"/>
                    <a:pt x="75" y="79"/>
                  </a:cubicBezTo>
                  <a:cubicBezTo>
                    <a:pt x="86" y="70"/>
                    <a:pt x="96" y="59"/>
                    <a:pt x="109" y="53"/>
                  </a:cubicBezTo>
                  <a:cubicBezTo>
                    <a:pt x="113" y="51"/>
                    <a:pt x="124" y="47"/>
                    <a:pt x="124" y="40"/>
                  </a:cubicBezTo>
                  <a:cubicBezTo>
                    <a:pt x="124" y="32"/>
                    <a:pt x="116" y="27"/>
                    <a:pt x="111" y="23"/>
                  </a:cubicBezTo>
                  <a:cubicBezTo>
                    <a:pt x="100" y="15"/>
                    <a:pt x="89" y="7"/>
                    <a:pt x="78" y="1"/>
                  </a:cubicBezTo>
                  <a:cubicBezTo>
                    <a:pt x="77" y="0"/>
                    <a:pt x="75" y="2"/>
                    <a:pt x="77" y="3"/>
                  </a:cubicBezTo>
                  <a:cubicBezTo>
                    <a:pt x="87" y="8"/>
                    <a:pt x="96" y="15"/>
                    <a:pt x="105" y="22"/>
                  </a:cubicBezTo>
                  <a:cubicBezTo>
                    <a:pt x="111" y="25"/>
                    <a:pt x="116" y="30"/>
                    <a:pt x="120" y="35"/>
                  </a:cubicBezTo>
                  <a:cubicBezTo>
                    <a:pt x="126" y="43"/>
                    <a:pt x="112" y="48"/>
                    <a:pt x="107" y="51"/>
                  </a:cubicBezTo>
                  <a:cubicBezTo>
                    <a:pt x="96" y="56"/>
                    <a:pt x="88" y="64"/>
                    <a:pt x="78" y="73"/>
                  </a:cubicBezTo>
                  <a:cubicBezTo>
                    <a:pt x="74" y="76"/>
                    <a:pt x="70" y="80"/>
                    <a:pt x="65" y="83"/>
                  </a:cubicBezTo>
                  <a:cubicBezTo>
                    <a:pt x="55" y="89"/>
                    <a:pt x="56" y="73"/>
                    <a:pt x="57" y="67"/>
                  </a:cubicBezTo>
                  <a:cubicBezTo>
                    <a:pt x="60" y="52"/>
                    <a:pt x="31" y="61"/>
                    <a:pt x="25" y="64"/>
                  </a:cubicBezTo>
                  <a:cubicBezTo>
                    <a:pt x="17" y="67"/>
                    <a:pt x="8" y="72"/>
                    <a:pt x="4" y="81"/>
                  </a:cubicBezTo>
                  <a:cubicBezTo>
                    <a:pt x="0" y="93"/>
                    <a:pt x="2" y="107"/>
                    <a:pt x="2" y="119"/>
                  </a:cubicBezTo>
                  <a:cubicBezTo>
                    <a:pt x="2" y="121"/>
                    <a:pt x="5" y="121"/>
                    <a:pt x="5" y="11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Freeform 1272"/>
            <p:cNvSpPr/>
            <p:nvPr/>
          </p:nvSpPr>
          <p:spPr bwMode="auto">
            <a:xfrm>
              <a:off x="1352670" y="5910284"/>
              <a:ext cx="2354755" cy="122750"/>
            </a:xfrm>
            <a:custGeom>
              <a:avLst/>
              <a:gdLst>
                <a:gd name="T0" fmla="*/ 2 w 202"/>
                <a:gd name="T1" fmla="*/ 7 h 10"/>
                <a:gd name="T2" fmla="*/ 46 w 202"/>
                <a:gd name="T3" fmla="*/ 8 h 10"/>
                <a:gd name="T4" fmla="*/ 97 w 202"/>
                <a:gd name="T5" fmla="*/ 7 h 10"/>
                <a:gd name="T6" fmla="*/ 200 w 202"/>
                <a:gd name="T7" fmla="*/ 2 h 10"/>
                <a:gd name="T8" fmla="*/ 200 w 202"/>
                <a:gd name="T9" fmla="*/ 0 h 10"/>
                <a:gd name="T10" fmla="*/ 101 w 202"/>
                <a:gd name="T11" fmla="*/ 5 h 10"/>
                <a:gd name="T12" fmla="*/ 54 w 202"/>
                <a:gd name="T13" fmla="*/ 5 h 10"/>
                <a:gd name="T14" fmla="*/ 3 w 202"/>
                <a:gd name="T15" fmla="*/ 5 h 10"/>
                <a:gd name="T16" fmla="*/ 2 w 202"/>
                <a:gd name="T1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10">
                  <a:moveTo>
                    <a:pt x="2" y="7"/>
                  </a:moveTo>
                  <a:cubicBezTo>
                    <a:pt x="17" y="10"/>
                    <a:pt x="31" y="8"/>
                    <a:pt x="46" y="8"/>
                  </a:cubicBezTo>
                  <a:cubicBezTo>
                    <a:pt x="63" y="7"/>
                    <a:pt x="80" y="6"/>
                    <a:pt x="97" y="7"/>
                  </a:cubicBezTo>
                  <a:cubicBezTo>
                    <a:pt x="132" y="9"/>
                    <a:pt x="166" y="2"/>
                    <a:pt x="200" y="2"/>
                  </a:cubicBezTo>
                  <a:cubicBezTo>
                    <a:pt x="202" y="2"/>
                    <a:pt x="202" y="0"/>
                    <a:pt x="200" y="0"/>
                  </a:cubicBezTo>
                  <a:cubicBezTo>
                    <a:pt x="167" y="0"/>
                    <a:pt x="134" y="7"/>
                    <a:pt x="101" y="5"/>
                  </a:cubicBezTo>
                  <a:cubicBezTo>
                    <a:pt x="85" y="4"/>
                    <a:pt x="70" y="4"/>
                    <a:pt x="54" y="5"/>
                  </a:cubicBezTo>
                  <a:cubicBezTo>
                    <a:pt x="36" y="5"/>
                    <a:pt x="19" y="8"/>
                    <a:pt x="3" y="5"/>
                  </a:cubicBezTo>
                  <a:cubicBezTo>
                    <a:pt x="1" y="5"/>
                    <a:pt x="0" y="7"/>
                    <a:pt x="2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Freeform 1273"/>
            <p:cNvSpPr/>
            <p:nvPr/>
          </p:nvSpPr>
          <p:spPr bwMode="auto">
            <a:xfrm>
              <a:off x="1643927" y="5365919"/>
              <a:ext cx="232021" cy="389596"/>
            </a:xfrm>
            <a:custGeom>
              <a:avLst/>
              <a:gdLst>
                <a:gd name="T0" fmla="*/ 3 w 20"/>
                <a:gd name="T1" fmla="*/ 18 h 31"/>
                <a:gd name="T2" fmla="*/ 1 w 20"/>
                <a:gd name="T3" fmla="*/ 29 h 31"/>
                <a:gd name="T4" fmla="*/ 3 w 20"/>
                <a:gd name="T5" fmla="*/ 29 h 31"/>
                <a:gd name="T6" fmla="*/ 9 w 20"/>
                <a:gd name="T7" fmla="*/ 2 h 31"/>
                <a:gd name="T8" fmla="*/ 7 w 20"/>
                <a:gd name="T9" fmla="*/ 3 h 31"/>
                <a:gd name="T10" fmla="*/ 14 w 20"/>
                <a:gd name="T11" fmla="*/ 15 h 31"/>
                <a:gd name="T12" fmla="*/ 18 w 20"/>
                <a:gd name="T13" fmla="*/ 27 h 31"/>
                <a:gd name="T14" fmla="*/ 20 w 20"/>
                <a:gd name="T15" fmla="*/ 26 h 31"/>
                <a:gd name="T16" fmla="*/ 6 w 20"/>
                <a:gd name="T17" fmla="*/ 17 h 31"/>
                <a:gd name="T18" fmla="*/ 6 w 20"/>
                <a:gd name="T19" fmla="*/ 20 h 31"/>
                <a:gd name="T20" fmla="*/ 18 w 20"/>
                <a:gd name="T21" fmla="*/ 26 h 31"/>
                <a:gd name="T22" fmla="*/ 20 w 20"/>
                <a:gd name="T23" fmla="*/ 25 h 31"/>
                <a:gd name="T24" fmla="*/ 9 w 20"/>
                <a:gd name="T25" fmla="*/ 0 h 31"/>
                <a:gd name="T26" fmla="*/ 7 w 20"/>
                <a:gd name="T27" fmla="*/ 1 h 31"/>
                <a:gd name="T28" fmla="*/ 1 w 20"/>
                <a:gd name="T29" fmla="*/ 29 h 31"/>
                <a:gd name="T30" fmla="*/ 3 w 20"/>
                <a:gd name="T31" fmla="*/ 29 h 31"/>
                <a:gd name="T32" fmla="*/ 6 w 20"/>
                <a:gd name="T33" fmla="*/ 18 h 31"/>
                <a:gd name="T34" fmla="*/ 3 w 20"/>
                <a:gd name="T35" fmla="*/ 1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" h="31">
                  <a:moveTo>
                    <a:pt x="3" y="18"/>
                  </a:moveTo>
                  <a:cubicBezTo>
                    <a:pt x="3" y="22"/>
                    <a:pt x="2" y="25"/>
                    <a:pt x="1" y="29"/>
                  </a:cubicBezTo>
                  <a:cubicBezTo>
                    <a:pt x="0" y="30"/>
                    <a:pt x="3" y="31"/>
                    <a:pt x="3" y="29"/>
                  </a:cubicBezTo>
                  <a:cubicBezTo>
                    <a:pt x="6" y="20"/>
                    <a:pt x="7" y="11"/>
                    <a:pt x="9" y="2"/>
                  </a:cubicBezTo>
                  <a:cubicBezTo>
                    <a:pt x="9" y="2"/>
                    <a:pt x="8" y="3"/>
                    <a:pt x="7" y="3"/>
                  </a:cubicBezTo>
                  <a:cubicBezTo>
                    <a:pt x="12" y="5"/>
                    <a:pt x="13" y="11"/>
                    <a:pt x="14" y="15"/>
                  </a:cubicBezTo>
                  <a:cubicBezTo>
                    <a:pt x="15" y="19"/>
                    <a:pt x="15" y="23"/>
                    <a:pt x="18" y="27"/>
                  </a:cubicBezTo>
                  <a:cubicBezTo>
                    <a:pt x="18" y="28"/>
                    <a:pt x="20" y="27"/>
                    <a:pt x="20" y="26"/>
                  </a:cubicBezTo>
                  <a:cubicBezTo>
                    <a:pt x="18" y="18"/>
                    <a:pt x="13" y="19"/>
                    <a:pt x="6" y="17"/>
                  </a:cubicBezTo>
                  <a:cubicBezTo>
                    <a:pt x="5" y="17"/>
                    <a:pt x="4" y="19"/>
                    <a:pt x="6" y="20"/>
                  </a:cubicBezTo>
                  <a:cubicBezTo>
                    <a:pt x="11" y="21"/>
                    <a:pt x="15" y="20"/>
                    <a:pt x="18" y="26"/>
                  </a:cubicBezTo>
                  <a:cubicBezTo>
                    <a:pt x="18" y="26"/>
                    <a:pt x="19" y="26"/>
                    <a:pt x="20" y="25"/>
                  </a:cubicBezTo>
                  <a:cubicBezTo>
                    <a:pt x="16" y="18"/>
                    <a:pt x="17" y="4"/>
                    <a:pt x="9" y="0"/>
                  </a:cubicBezTo>
                  <a:cubicBezTo>
                    <a:pt x="8" y="0"/>
                    <a:pt x="7" y="0"/>
                    <a:pt x="7" y="1"/>
                  </a:cubicBezTo>
                  <a:cubicBezTo>
                    <a:pt x="4" y="10"/>
                    <a:pt x="4" y="20"/>
                    <a:pt x="1" y="29"/>
                  </a:cubicBezTo>
                  <a:cubicBezTo>
                    <a:pt x="2" y="29"/>
                    <a:pt x="3" y="29"/>
                    <a:pt x="3" y="29"/>
                  </a:cubicBezTo>
                  <a:cubicBezTo>
                    <a:pt x="4" y="26"/>
                    <a:pt x="6" y="22"/>
                    <a:pt x="6" y="18"/>
                  </a:cubicBezTo>
                  <a:cubicBezTo>
                    <a:pt x="6" y="17"/>
                    <a:pt x="3" y="17"/>
                    <a:pt x="3" y="1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9" name="Freeform 1274"/>
            <p:cNvSpPr/>
            <p:nvPr/>
          </p:nvSpPr>
          <p:spPr bwMode="auto">
            <a:xfrm>
              <a:off x="2399227" y="5339233"/>
              <a:ext cx="306069" cy="378922"/>
            </a:xfrm>
            <a:custGeom>
              <a:avLst/>
              <a:gdLst>
                <a:gd name="T0" fmla="*/ 1 w 26"/>
                <a:gd name="T1" fmla="*/ 18 h 30"/>
                <a:gd name="T2" fmla="*/ 3 w 26"/>
                <a:gd name="T3" fmla="*/ 27 h 30"/>
                <a:gd name="T4" fmla="*/ 6 w 26"/>
                <a:gd name="T5" fmla="*/ 26 h 30"/>
                <a:gd name="T6" fmla="*/ 5 w 26"/>
                <a:gd name="T7" fmla="*/ 4 h 30"/>
                <a:gd name="T8" fmla="*/ 9 w 26"/>
                <a:gd name="T9" fmla="*/ 4 h 30"/>
                <a:gd name="T10" fmla="*/ 6 w 26"/>
                <a:gd name="T11" fmla="*/ 10 h 30"/>
                <a:gd name="T12" fmla="*/ 6 w 26"/>
                <a:gd name="T13" fmla="*/ 12 h 30"/>
                <a:gd name="T14" fmla="*/ 19 w 26"/>
                <a:gd name="T15" fmla="*/ 19 h 30"/>
                <a:gd name="T16" fmla="*/ 3 w 26"/>
                <a:gd name="T17" fmla="*/ 24 h 30"/>
                <a:gd name="T18" fmla="*/ 2 w 26"/>
                <a:gd name="T19" fmla="*/ 25 h 30"/>
                <a:gd name="T20" fmla="*/ 21 w 26"/>
                <a:gd name="T21" fmla="*/ 22 h 30"/>
                <a:gd name="T22" fmla="*/ 7 w 26"/>
                <a:gd name="T23" fmla="*/ 10 h 30"/>
                <a:gd name="T24" fmla="*/ 7 w 26"/>
                <a:gd name="T25" fmla="*/ 12 h 30"/>
                <a:gd name="T26" fmla="*/ 12 w 26"/>
                <a:gd name="T27" fmla="*/ 4 h 30"/>
                <a:gd name="T28" fmla="*/ 6 w 26"/>
                <a:gd name="T29" fmla="*/ 0 h 30"/>
                <a:gd name="T30" fmla="*/ 0 w 26"/>
                <a:gd name="T31" fmla="*/ 8 h 30"/>
                <a:gd name="T32" fmla="*/ 3 w 26"/>
                <a:gd name="T33" fmla="*/ 27 h 30"/>
                <a:gd name="T34" fmla="*/ 5 w 26"/>
                <a:gd name="T35" fmla="*/ 25 h 30"/>
                <a:gd name="T36" fmla="*/ 4 w 26"/>
                <a:gd name="T37" fmla="*/ 17 h 30"/>
                <a:gd name="T38" fmla="*/ 1 w 26"/>
                <a:gd name="T39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" h="30">
                  <a:moveTo>
                    <a:pt x="1" y="18"/>
                  </a:moveTo>
                  <a:cubicBezTo>
                    <a:pt x="2" y="21"/>
                    <a:pt x="2" y="24"/>
                    <a:pt x="3" y="27"/>
                  </a:cubicBezTo>
                  <a:cubicBezTo>
                    <a:pt x="4" y="28"/>
                    <a:pt x="6" y="27"/>
                    <a:pt x="6" y="26"/>
                  </a:cubicBezTo>
                  <a:cubicBezTo>
                    <a:pt x="4" y="20"/>
                    <a:pt x="0" y="9"/>
                    <a:pt x="5" y="4"/>
                  </a:cubicBezTo>
                  <a:cubicBezTo>
                    <a:pt x="6" y="2"/>
                    <a:pt x="8" y="3"/>
                    <a:pt x="9" y="4"/>
                  </a:cubicBezTo>
                  <a:cubicBezTo>
                    <a:pt x="11" y="7"/>
                    <a:pt x="8" y="9"/>
                    <a:pt x="6" y="10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9" y="14"/>
                    <a:pt x="18" y="14"/>
                    <a:pt x="19" y="19"/>
                  </a:cubicBezTo>
                  <a:cubicBezTo>
                    <a:pt x="19" y="24"/>
                    <a:pt x="7" y="26"/>
                    <a:pt x="3" y="24"/>
                  </a:cubicBezTo>
                  <a:cubicBezTo>
                    <a:pt x="2" y="22"/>
                    <a:pt x="0" y="24"/>
                    <a:pt x="2" y="25"/>
                  </a:cubicBezTo>
                  <a:cubicBezTo>
                    <a:pt x="6" y="30"/>
                    <a:pt x="17" y="27"/>
                    <a:pt x="21" y="22"/>
                  </a:cubicBezTo>
                  <a:cubicBezTo>
                    <a:pt x="26" y="14"/>
                    <a:pt x="11" y="12"/>
                    <a:pt x="7" y="10"/>
                  </a:cubicBezTo>
                  <a:cubicBezTo>
                    <a:pt x="7" y="11"/>
                    <a:pt x="7" y="11"/>
                    <a:pt x="7" y="12"/>
                  </a:cubicBezTo>
                  <a:cubicBezTo>
                    <a:pt x="10" y="11"/>
                    <a:pt x="13" y="8"/>
                    <a:pt x="12" y="4"/>
                  </a:cubicBezTo>
                  <a:cubicBezTo>
                    <a:pt x="12" y="2"/>
                    <a:pt x="9" y="0"/>
                    <a:pt x="6" y="0"/>
                  </a:cubicBezTo>
                  <a:cubicBezTo>
                    <a:pt x="3" y="0"/>
                    <a:pt x="1" y="5"/>
                    <a:pt x="0" y="8"/>
                  </a:cubicBezTo>
                  <a:cubicBezTo>
                    <a:pt x="0" y="14"/>
                    <a:pt x="2" y="21"/>
                    <a:pt x="3" y="27"/>
                  </a:cubicBezTo>
                  <a:cubicBezTo>
                    <a:pt x="4" y="26"/>
                    <a:pt x="5" y="26"/>
                    <a:pt x="5" y="25"/>
                  </a:cubicBezTo>
                  <a:cubicBezTo>
                    <a:pt x="4" y="23"/>
                    <a:pt x="4" y="20"/>
                    <a:pt x="4" y="17"/>
                  </a:cubicBezTo>
                  <a:cubicBezTo>
                    <a:pt x="3" y="15"/>
                    <a:pt x="1" y="16"/>
                    <a:pt x="1" y="18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1" name="Freeform 1275"/>
            <p:cNvSpPr/>
            <p:nvPr/>
          </p:nvSpPr>
          <p:spPr bwMode="auto">
            <a:xfrm>
              <a:off x="3065665" y="5291203"/>
              <a:ext cx="360373" cy="400269"/>
            </a:xfrm>
            <a:custGeom>
              <a:avLst/>
              <a:gdLst>
                <a:gd name="T0" fmla="*/ 19 w 31"/>
                <a:gd name="T1" fmla="*/ 6 h 32"/>
                <a:gd name="T2" fmla="*/ 2 w 31"/>
                <a:gd name="T3" fmla="*/ 21 h 32"/>
                <a:gd name="T4" fmla="*/ 30 w 31"/>
                <a:gd name="T5" fmla="*/ 26 h 32"/>
                <a:gd name="T6" fmla="*/ 28 w 31"/>
                <a:gd name="T7" fmla="*/ 24 h 32"/>
                <a:gd name="T8" fmla="*/ 7 w 31"/>
                <a:gd name="T9" fmla="*/ 24 h 32"/>
                <a:gd name="T10" fmla="*/ 17 w 31"/>
                <a:gd name="T11" fmla="*/ 9 h 32"/>
                <a:gd name="T12" fmla="*/ 19 w 31"/>
                <a:gd name="T13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2">
                  <a:moveTo>
                    <a:pt x="19" y="6"/>
                  </a:moveTo>
                  <a:cubicBezTo>
                    <a:pt x="10" y="0"/>
                    <a:pt x="0" y="14"/>
                    <a:pt x="2" y="21"/>
                  </a:cubicBezTo>
                  <a:cubicBezTo>
                    <a:pt x="5" y="32"/>
                    <a:pt x="23" y="31"/>
                    <a:pt x="30" y="26"/>
                  </a:cubicBezTo>
                  <a:cubicBezTo>
                    <a:pt x="31" y="25"/>
                    <a:pt x="29" y="23"/>
                    <a:pt x="28" y="24"/>
                  </a:cubicBezTo>
                  <a:cubicBezTo>
                    <a:pt x="22" y="28"/>
                    <a:pt x="12" y="28"/>
                    <a:pt x="7" y="24"/>
                  </a:cubicBezTo>
                  <a:cubicBezTo>
                    <a:pt x="0" y="18"/>
                    <a:pt x="10" y="3"/>
                    <a:pt x="17" y="9"/>
                  </a:cubicBezTo>
                  <a:cubicBezTo>
                    <a:pt x="19" y="10"/>
                    <a:pt x="20" y="7"/>
                    <a:pt x="19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4" name="Freeform 1279"/>
            <p:cNvSpPr/>
            <p:nvPr/>
          </p:nvSpPr>
          <p:spPr bwMode="auto">
            <a:xfrm>
              <a:off x="1629119" y="3284527"/>
              <a:ext cx="528217" cy="490995"/>
            </a:xfrm>
            <a:custGeom>
              <a:avLst/>
              <a:gdLst>
                <a:gd name="T0" fmla="*/ 11 w 45"/>
                <a:gd name="T1" fmla="*/ 27 h 39"/>
                <a:gd name="T2" fmla="*/ 26 w 45"/>
                <a:gd name="T3" fmla="*/ 8 h 39"/>
                <a:gd name="T4" fmla="*/ 31 w 45"/>
                <a:gd name="T5" fmla="*/ 5 h 39"/>
                <a:gd name="T6" fmla="*/ 35 w 45"/>
                <a:gd name="T7" fmla="*/ 3 h 39"/>
                <a:gd name="T8" fmla="*/ 40 w 45"/>
                <a:gd name="T9" fmla="*/ 6 h 39"/>
                <a:gd name="T10" fmla="*/ 28 w 45"/>
                <a:gd name="T11" fmla="*/ 15 h 39"/>
                <a:gd name="T12" fmla="*/ 15 w 45"/>
                <a:gd name="T13" fmla="*/ 29 h 39"/>
                <a:gd name="T14" fmla="*/ 13 w 45"/>
                <a:gd name="T15" fmla="*/ 32 h 39"/>
                <a:gd name="T16" fmla="*/ 12 w 45"/>
                <a:gd name="T17" fmla="*/ 34 h 39"/>
                <a:gd name="T18" fmla="*/ 8 w 45"/>
                <a:gd name="T19" fmla="*/ 34 h 39"/>
                <a:gd name="T20" fmla="*/ 13 w 45"/>
                <a:gd name="T21" fmla="*/ 26 h 39"/>
                <a:gd name="T22" fmla="*/ 12 w 45"/>
                <a:gd name="T23" fmla="*/ 25 h 39"/>
                <a:gd name="T24" fmla="*/ 8 w 45"/>
                <a:gd name="T25" fmla="*/ 39 h 39"/>
                <a:gd name="T26" fmla="*/ 16 w 45"/>
                <a:gd name="T27" fmla="*/ 32 h 39"/>
                <a:gd name="T28" fmla="*/ 34 w 45"/>
                <a:gd name="T29" fmla="*/ 13 h 39"/>
                <a:gd name="T30" fmla="*/ 45 w 45"/>
                <a:gd name="T31" fmla="*/ 3 h 39"/>
                <a:gd name="T32" fmla="*/ 38 w 45"/>
                <a:gd name="T33" fmla="*/ 0 h 39"/>
                <a:gd name="T34" fmla="*/ 9 w 45"/>
                <a:gd name="T35" fmla="*/ 26 h 39"/>
                <a:gd name="T36" fmla="*/ 11 w 45"/>
                <a:gd name="T37" fmla="*/ 2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39">
                  <a:moveTo>
                    <a:pt x="11" y="27"/>
                  </a:moveTo>
                  <a:cubicBezTo>
                    <a:pt x="15" y="20"/>
                    <a:pt x="20" y="13"/>
                    <a:pt x="26" y="8"/>
                  </a:cubicBezTo>
                  <a:cubicBezTo>
                    <a:pt x="28" y="7"/>
                    <a:pt x="29" y="5"/>
                    <a:pt x="31" y="5"/>
                  </a:cubicBezTo>
                  <a:cubicBezTo>
                    <a:pt x="32" y="4"/>
                    <a:pt x="33" y="4"/>
                    <a:pt x="35" y="3"/>
                  </a:cubicBezTo>
                  <a:cubicBezTo>
                    <a:pt x="37" y="2"/>
                    <a:pt x="39" y="3"/>
                    <a:pt x="40" y="6"/>
                  </a:cubicBezTo>
                  <a:cubicBezTo>
                    <a:pt x="37" y="10"/>
                    <a:pt x="32" y="12"/>
                    <a:pt x="28" y="15"/>
                  </a:cubicBezTo>
                  <a:cubicBezTo>
                    <a:pt x="22" y="19"/>
                    <a:pt x="18" y="23"/>
                    <a:pt x="15" y="29"/>
                  </a:cubicBezTo>
                  <a:cubicBezTo>
                    <a:pt x="14" y="30"/>
                    <a:pt x="13" y="31"/>
                    <a:pt x="13" y="32"/>
                  </a:cubicBezTo>
                  <a:cubicBezTo>
                    <a:pt x="13" y="33"/>
                    <a:pt x="12" y="33"/>
                    <a:pt x="12" y="34"/>
                  </a:cubicBezTo>
                  <a:cubicBezTo>
                    <a:pt x="11" y="36"/>
                    <a:pt x="10" y="37"/>
                    <a:pt x="8" y="34"/>
                  </a:cubicBezTo>
                  <a:cubicBezTo>
                    <a:pt x="9" y="31"/>
                    <a:pt x="12" y="28"/>
                    <a:pt x="13" y="26"/>
                  </a:cubicBezTo>
                  <a:cubicBezTo>
                    <a:pt x="15" y="25"/>
                    <a:pt x="13" y="23"/>
                    <a:pt x="12" y="25"/>
                  </a:cubicBezTo>
                  <a:cubicBezTo>
                    <a:pt x="10" y="26"/>
                    <a:pt x="0" y="39"/>
                    <a:pt x="8" y="39"/>
                  </a:cubicBezTo>
                  <a:cubicBezTo>
                    <a:pt x="12" y="39"/>
                    <a:pt x="14" y="36"/>
                    <a:pt x="16" y="32"/>
                  </a:cubicBezTo>
                  <a:cubicBezTo>
                    <a:pt x="20" y="24"/>
                    <a:pt x="27" y="19"/>
                    <a:pt x="34" y="13"/>
                  </a:cubicBezTo>
                  <a:cubicBezTo>
                    <a:pt x="37" y="11"/>
                    <a:pt x="45" y="8"/>
                    <a:pt x="45" y="3"/>
                  </a:cubicBezTo>
                  <a:cubicBezTo>
                    <a:pt x="45" y="0"/>
                    <a:pt x="41" y="0"/>
                    <a:pt x="38" y="0"/>
                  </a:cubicBezTo>
                  <a:cubicBezTo>
                    <a:pt x="25" y="0"/>
                    <a:pt x="15" y="16"/>
                    <a:pt x="9" y="26"/>
                  </a:cubicBezTo>
                  <a:cubicBezTo>
                    <a:pt x="8" y="28"/>
                    <a:pt x="10" y="29"/>
                    <a:pt x="11" y="2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5" name="Freeform 1280"/>
            <p:cNvSpPr/>
            <p:nvPr/>
          </p:nvSpPr>
          <p:spPr bwMode="auto">
            <a:xfrm>
              <a:off x="2364669" y="3764849"/>
              <a:ext cx="419612" cy="490995"/>
            </a:xfrm>
            <a:custGeom>
              <a:avLst/>
              <a:gdLst>
                <a:gd name="T0" fmla="*/ 6 w 36"/>
                <a:gd name="T1" fmla="*/ 29 h 39"/>
                <a:gd name="T2" fmla="*/ 17 w 36"/>
                <a:gd name="T3" fmla="*/ 12 h 39"/>
                <a:gd name="T4" fmla="*/ 27 w 36"/>
                <a:gd name="T5" fmla="*/ 7 h 39"/>
                <a:gd name="T6" fmla="*/ 32 w 36"/>
                <a:gd name="T7" fmla="*/ 10 h 39"/>
                <a:gd name="T8" fmla="*/ 27 w 36"/>
                <a:gd name="T9" fmla="*/ 14 h 39"/>
                <a:gd name="T10" fmla="*/ 13 w 36"/>
                <a:gd name="T11" fmla="*/ 22 h 39"/>
                <a:gd name="T12" fmla="*/ 9 w 36"/>
                <a:gd name="T13" fmla="*/ 29 h 39"/>
                <a:gd name="T14" fmla="*/ 4 w 36"/>
                <a:gd name="T15" fmla="*/ 33 h 39"/>
                <a:gd name="T16" fmla="*/ 6 w 36"/>
                <a:gd name="T17" fmla="*/ 27 h 39"/>
                <a:gd name="T18" fmla="*/ 4 w 36"/>
                <a:gd name="T19" fmla="*/ 26 h 39"/>
                <a:gd name="T20" fmla="*/ 2 w 36"/>
                <a:gd name="T21" fmla="*/ 36 h 39"/>
                <a:gd name="T22" fmla="*/ 10 w 36"/>
                <a:gd name="T23" fmla="*/ 33 h 39"/>
                <a:gd name="T24" fmla="*/ 16 w 36"/>
                <a:gd name="T25" fmla="*/ 22 h 39"/>
                <a:gd name="T26" fmla="*/ 25 w 36"/>
                <a:gd name="T27" fmla="*/ 18 h 39"/>
                <a:gd name="T28" fmla="*/ 35 w 36"/>
                <a:gd name="T29" fmla="*/ 9 h 39"/>
                <a:gd name="T30" fmla="*/ 35 w 36"/>
                <a:gd name="T31" fmla="*/ 7 h 39"/>
                <a:gd name="T32" fmla="*/ 3 w 36"/>
                <a:gd name="T33" fmla="*/ 29 h 39"/>
                <a:gd name="T34" fmla="*/ 6 w 36"/>
                <a:gd name="T35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39">
                  <a:moveTo>
                    <a:pt x="6" y="29"/>
                  </a:moveTo>
                  <a:cubicBezTo>
                    <a:pt x="8" y="23"/>
                    <a:pt x="12" y="17"/>
                    <a:pt x="17" y="12"/>
                  </a:cubicBezTo>
                  <a:cubicBezTo>
                    <a:pt x="20" y="9"/>
                    <a:pt x="23" y="8"/>
                    <a:pt x="27" y="7"/>
                  </a:cubicBezTo>
                  <a:cubicBezTo>
                    <a:pt x="27" y="7"/>
                    <a:pt x="33" y="8"/>
                    <a:pt x="32" y="10"/>
                  </a:cubicBezTo>
                  <a:cubicBezTo>
                    <a:pt x="31" y="12"/>
                    <a:pt x="29" y="13"/>
                    <a:pt x="27" y="14"/>
                  </a:cubicBezTo>
                  <a:cubicBezTo>
                    <a:pt x="22" y="17"/>
                    <a:pt x="17" y="18"/>
                    <a:pt x="13" y="22"/>
                  </a:cubicBezTo>
                  <a:cubicBezTo>
                    <a:pt x="11" y="24"/>
                    <a:pt x="10" y="26"/>
                    <a:pt x="9" y="29"/>
                  </a:cubicBezTo>
                  <a:cubicBezTo>
                    <a:pt x="8" y="31"/>
                    <a:pt x="4" y="37"/>
                    <a:pt x="4" y="33"/>
                  </a:cubicBezTo>
                  <a:cubicBezTo>
                    <a:pt x="4" y="31"/>
                    <a:pt x="5" y="29"/>
                    <a:pt x="6" y="27"/>
                  </a:cubicBezTo>
                  <a:cubicBezTo>
                    <a:pt x="7" y="26"/>
                    <a:pt x="5" y="25"/>
                    <a:pt x="4" y="26"/>
                  </a:cubicBezTo>
                  <a:cubicBezTo>
                    <a:pt x="2" y="28"/>
                    <a:pt x="0" y="34"/>
                    <a:pt x="2" y="36"/>
                  </a:cubicBezTo>
                  <a:cubicBezTo>
                    <a:pt x="5" y="39"/>
                    <a:pt x="9" y="35"/>
                    <a:pt x="10" y="33"/>
                  </a:cubicBezTo>
                  <a:cubicBezTo>
                    <a:pt x="13" y="29"/>
                    <a:pt x="12" y="25"/>
                    <a:pt x="16" y="22"/>
                  </a:cubicBezTo>
                  <a:cubicBezTo>
                    <a:pt x="19" y="20"/>
                    <a:pt x="22" y="19"/>
                    <a:pt x="25" y="18"/>
                  </a:cubicBezTo>
                  <a:cubicBezTo>
                    <a:pt x="29" y="16"/>
                    <a:pt x="34" y="14"/>
                    <a:pt x="35" y="9"/>
                  </a:cubicBezTo>
                  <a:cubicBezTo>
                    <a:pt x="36" y="8"/>
                    <a:pt x="35" y="7"/>
                    <a:pt x="35" y="7"/>
                  </a:cubicBezTo>
                  <a:cubicBezTo>
                    <a:pt x="20" y="0"/>
                    <a:pt x="7" y="16"/>
                    <a:pt x="3" y="29"/>
                  </a:cubicBezTo>
                  <a:cubicBezTo>
                    <a:pt x="3" y="30"/>
                    <a:pt x="5" y="31"/>
                    <a:pt x="6" y="29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6" name="Freeform 1281"/>
            <p:cNvSpPr/>
            <p:nvPr/>
          </p:nvSpPr>
          <p:spPr bwMode="auto">
            <a:xfrm>
              <a:off x="3065665" y="4544036"/>
              <a:ext cx="385054" cy="378922"/>
            </a:xfrm>
            <a:custGeom>
              <a:avLst/>
              <a:gdLst>
                <a:gd name="T0" fmla="*/ 5 w 33"/>
                <a:gd name="T1" fmla="*/ 21 h 30"/>
                <a:gd name="T2" fmla="*/ 16 w 33"/>
                <a:gd name="T3" fmla="*/ 6 h 30"/>
                <a:gd name="T4" fmla="*/ 26 w 33"/>
                <a:gd name="T5" fmla="*/ 3 h 30"/>
                <a:gd name="T6" fmla="*/ 29 w 33"/>
                <a:gd name="T7" fmla="*/ 5 h 30"/>
                <a:gd name="T8" fmla="*/ 25 w 33"/>
                <a:gd name="T9" fmla="*/ 8 h 30"/>
                <a:gd name="T10" fmla="*/ 12 w 33"/>
                <a:gd name="T11" fmla="*/ 18 h 30"/>
                <a:gd name="T12" fmla="*/ 6 w 33"/>
                <a:gd name="T13" fmla="*/ 26 h 30"/>
                <a:gd name="T14" fmla="*/ 3 w 33"/>
                <a:gd name="T15" fmla="*/ 25 h 30"/>
                <a:gd name="T16" fmla="*/ 6 w 33"/>
                <a:gd name="T17" fmla="*/ 21 h 30"/>
                <a:gd name="T18" fmla="*/ 5 w 33"/>
                <a:gd name="T19" fmla="*/ 18 h 30"/>
                <a:gd name="T20" fmla="*/ 0 w 33"/>
                <a:gd name="T21" fmla="*/ 26 h 30"/>
                <a:gd name="T22" fmla="*/ 4 w 33"/>
                <a:gd name="T23" fmla="*/ 30 h 30"/>
                <a:gd name="T24" fmla="*/ 13 w 33"/>
                <a:gd name="T25" fmla="*/ 21 h 30"/>
                <a:gd name="T26" fmla="*/ 27 w 33"/>
                <a:gd name="T27" fmla="*/ 10 h 30"/>
                <a:gd name="T28" fmla="*/ 32 w 33"/>
                <a:gd name="T29" fmla="*/ 3 h 30"/>
                <a:gd name="T30" fmla="*/ 25 w 33"/>
                <a:gd name="T31" fmla="*/ 1 h 30"/>
                <a:gd name="T32" fmla="*/ 3 w 33"/>
                <a:gd name="T33" fmla="*/ 19 h 30"/>
                <a:gd name="T34" fmla="*/ 5 w 33"/>
                <a:gd name="T35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" h="30">
                  <a:moveTo>
                    <a:pt x="5" y="21"/>
                  </a:moveTo>
                  <a:cubicBezTo>
                    <a:pt x="8" y="15"/>
                    <a:pt x="11" y="10"/>
                    <a:pt x="16" y="6"/>
                  </a:cubicBezTo>
                  <a:cubicBezTo>
                    <a:pt x="19" y="4"/>
                    <a:pt x="23" y="3"/>
                    <a:pt x="26" y="3"/>
                  </a:cubicBezTo>
                  <a:cubicBezTo>
                    <a:pt x="27" y="3"/>
                    <a:pt x="30" y="3"/>
                    <a:pt x="29" y="5"/>
                  </a:cubicBezTo>
                  <a:cubicBezTo>
                    <a:pt x="28" y="6"/>
                    <a:pt x="26" y="7"/>
                    <a:pt x="25" y="8"/>
                  </a:cubicBezTo>
                  <a:cubicBezTo>
                    <a:pt x="20" y="11"/>
                    <a:pt x="16" y="14"/>
                    <a:pt x="12" y="18"/>
                  </a:cubicBezTo>
                  <a:cubicBezTo>
                    <a:pt x="10" y="21"/>
                    <a:pt x="8" y="24"/>
                    <a:pt x="6" y="26"/>
                  </a:cubicBezTo>
                  <a:cubicBezTo>
                    <a:pt x="5" y="27"/>
                    <a:pt x="2" y="28"/>
                    <a:pt x="3" y="25"/>
                  </a:cubicBezTo>
                  <a:cubicBezTo>
                    <a:pt x="3" y="23"/>
                    <a:pt x="5" y="22"/>
                    <a:pt x="6" y="21"/>
                  </a:cubicBezTo>
                  <a:cubicBezTo>
                    <a:pt x="8" y="20"/>
                    <a:pt x="6" y="17"/>
                    <a:pt x="5" y="18"/>
                  </a:cubicBezTo>
                  <a:cubicBezTo>
                    <a:pt x="3" y="20"/>
                    <a:pt x="0" y="23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8" y="29"/>
                    <a:pt x="11" y="24"/>
                    <a:pt x="13" y="21"/>
                  </a:cubicBezTo>
                  <a:cubicBezTo>
                    <a:pt x="17" y="16"/>
                    <a:pt x="22" y="13"/>
                    <a:pt x="27" y="10"/>
                  </a:cubicBezTo>
                  <a:cubicBezTo>
                    <a:pt x="29" y="9"/>
                    <a:pt x="33" y="6"/>
                    <a:pt x="32" y="3"/>
                  </a:cubicBezTo>
                  <a:cubicBezTo>
                    <a:pt x="32" y="0"/>
                    <a:pt x="27" y="0"/>
                    <a:pt x="25" y="1"/>
                  </a:cubicBezTo>
                  <a:cubicBezTo>
                    <a:pt x="14" y="1"/>
                    <a:pt x="7" y="10"/>
                    <a:pt x="3" y="19"/>
                  </a:cubicBezTo>
                  <a:cubicBezTo>
                    <a:pt x="2" y="21"/>
                    <a:pt x="4" y="22"/>
                    <a:pt x="5" y="2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7" name="Freeform 1282"/>
            <p:cNvSpPr/>
            <p:nvPr/>
          </p:nvSpPr>
          <p:spPr bwMode="auto">
            <a:xfrm>
              <a:off x="2305430" y="4319887"/>
              <a:ext cx="118478" cy="112077"/>
            </a:xfrm>
            <a:custGeom>
              <a:avLst/>
              <a:gdLst>
                <a:gd name="T0" fmla="*/ 3 w 10"/>
                <a:gd name="T1" fmla="*/ 7 h 9"/>
                <a:gd name="T2" fmla="*/ 9 w 10"/>
                <a:gd name="T3" fmla="*/ 8 h 9"/>
                <a:gd name="T4" fmla="*/ 9 w 10"/>
                <a:gd name="T5" fmla="*/ 3 h 9"/>
                <a:gd name="T6" fmla="*/ 5 w 10"/>
                <a:gd name="T7" fmla="*/ 1 h 9"/>
                <a:gd name="T8" fmla="*/ 0 w 10"/>
                <a:gd name="T9" fmla="*/ 4 h 9"/>
                <a:gd name="T10" fmla="*/ 3 w 10"/>
                <a:gd name="T11" fmla="*/ 6 h 9"/>
                <a:gd name="T12" fmla="*/ 4 w 10"/>
                <a:gd name="T13" fmla="*/ 3 h 9"/>
                <a:gd name="T14" fmla="*/ 5 w 10"/>
                <a:gd name="T15" fmla="*/ 3 h 9"/>
                <a:gd name="T16" fmla="*/ 5 w 10"/>
                <a:gd name="T17" fmla="*/ 3 h 9"/>
                <a:gd name="T18" fmla="*/ 5 w 10"/>
                <a:gd name="T19" fmla="*/ 3 h 9"/>
                <a:gd name="T20" fmla="*/ 5 w 10"/>
                <a:gd name="T21" fmla="*/ 3 h 9"/>
                <a:gd name="T22" fmla="*/ 6 w 10"/>
                <a:gd name="T23" fmla="*/ 3 h 9"/>
                <a:gd name="T24" fmla="*/ 6 w 10"/>
                <a:gd name="T25" fmla="*/ 3 h 9"/>
                <a:gd name="T26" fmla="*/ 7 w 10"/>
                <a:gd name="T27" fmla="*/ 4 h 9"/>
                <a:gd name="T28" fmla="*/ 7 w 10"/>
                <a:gd name="T29" fmla="*/ 5 h 9"/>
                <a:gd name="T30" fmla="*/ 7 w 10"/>
                <a:gd name="T31" fmla="*/ 5 h 9"/>
                <a:gd name="T32" fmla="*/ 7 w 10"/>
                <a:gd name="T33" fmla="*/ 6 h 9"/>
                <a:gd name="T34" fmla="*/ 7 w 10"/>
                <a:gd name="T35" fmla="*/ 6 h 9"/>
                <a:gd name="T36" fmla="*/ 7 w 10"/>
                <a:gd name="T37" fmla="*/ 6 h 9"/>
                <a:gd name="T38" fmla="*/ 7 w 10"/>
                <a:gd name="T39" fmla="*/ 6 h 9"/>
                <a:gd name="T40" fmla="*/ 7 w 10"/>
                <a:gd name="T41" fmla="*/ 6 h 9"/>
                <a:gd name="T42" fmla="*/ 7 w 10"/>
                <a:gd name="T43" fmla="*/ 6 h 9"/>
                <a:gd name="T44" fmla="*/ 7 w 10"/>
                <a:gd name="T45" fmla="*/ 6 h 9"/>
                <a:gd name="T46" fmla="*/ 5 w 10"/>
                <a:gd name="T47" fmla="*/ 4 h 9"/>
                <a:gd name="T48" fmla="*/ 3 w 10"/>
                <a:gd name="T49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" h="9">
                  <a:moveTo>
                    <a:pt x="3" y="7"/>
                  </a:moveTo>
                  <a:cubicBezTo>
                    <a:pt x="5" y="8"/>
                    <a:pt x="7" y="9"/>
                    <a:pt x="9" y="8"/>
                  </a:cubicBezTo>
                  <a:cubicBezTo>
                    <a:pt x="10" y="7"/>
                    <a:pt x="10" y="5"/>
                    <a:pt x="9" y="3"/>
                  </a:cubicBezTo>
                  <a:cubicBezTo>
                    <a:pt x="8" y="2"/>
                    <a:pt x="7" y="1"/>
                    <a:pt x="5" y="1"/>
                  </a:cubicBezTo>
                  <a:cubicBezTo>
                    <a:pt x="3" y="0"/>
                    <a:pt x="1" y="3"/>
                    <a:pt x="0" y="4"/>
                  </a:cubicBezTo>
                  <a:cubicBezTo>
                    <a:pt x="0" y="6"/>
                    <a:pt x="2" y="7"/>
                    <a:pt x="3" y="6"/>
                  </a:cubicBezTo>
                  <a:cubicBezTo>
                    <a:pt x="3" y="5"/>
                    <a:pt x="3" y="4"/>
                    <a:pt x="4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6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7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7" y="5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3" y="4"/>
                    <a:pt x="2" y="6"/>
                    <a:pt x="3" y="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8" name="Freeform 1283"/>
            <p:cNvSpPr/>
            <p:nvPr/>
          </p:nvSpPr>
          <p:spPr bwMode="auto">
            <a:xfrm>
              <a:off x="1560007" y="3914282"/>
              <a:ext cx="143163" cy="101403"/>
            </a:xfrm>
            <a:custGeom>
              <a:avLst/>
              <a:gdLst>
                <a:gd name="T0" fmla="*/ 6 w 12"/>
                <a:gd name="T1" fmla="*/ 6 h 8"/>
                <a:gd name="T2" fmla="*/ 9 w 12"/>
                <a:gd name="T3" fmla="*/ 8 h 8"/>
                <a:gd name="T4" fmla="*/ 11 w 12"/>
                <a:gd name="T5" fmla="*/ 6 h 8"/>
                <a:gd name="T6" fmla="*/ 10 w 12"/>
                <a:gd name="T7" fmla="*/ 2 h 8"/>
                <a:gd name="T8" fmla="*/ 1 w 12"/>
                <a:gd name="T9" fmla="*/ 5 h 8"/>
                <a:gd name="T10" fmla="*/ 3 w 12"/>
                <a:gd name="T11" fmla="*/ 6 h 8"/>
                <a:gd name="T12" fmla="*/ 7 w 12"/>
                <a:gd name="T13" fmla="*/ 4 h 8"/>
                <a:gd name="T14" fmla="*/ 9 w 12"/>
                <a:gd name="T15" fmla="*/ 5 h 8"/>
                <a:gd name="T16" fmla="*/ 9 w 12"/>
                <a:gd name="T17" fmla="*/ 5 h 8"/>
                <a:gd name="T18" fmla="*/ 8 w 12"/>
                <a:gd name="T19" fmla="*/ 6 h 8"/>
                <a:gd name="T20" fmla="*/ 9 w 12"/>
                <a:gd name="T21" fmla="*/ 5 h 8"/>
                <a:gd name="T22" fmla="*/ 8 w 12"/>
                <a:gd name="T23" fmla="*/ 5 h 8"/>
                <a:gd name="T24" fmla="*/ 6 w 12"/>
                <a:gd name="T2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8">
                  <a:moveTo>
                    <a:pt x="6" y="6"/>
                  </a:moveTo>
                  <a:cubicBezTo>
                    <a:pt x="6" y="7"/>
                    <a:pt x="8" y="8"/>
                    <a:pt x="9" y="8"/>
                  </a:cubicBezTo>
                  <a:cubicBezTo>
                    <a:pt x="10" y="8"/>
                    <a:pt x="10" y="7"/>
                    <a:pt x="11" y="6"/>
                  </a:cubicBezTo>
                  <a:cubicBezTo>
                    <a:pt x="12" y="5"/>
                    <a:pt x="11" y="3"/>
                    <a:pt x="10" y="2"/>
                  </a:cubicBezTo>
                  <a:cubicBezTo>
                    <a:pt x="7" y="0"/>
                    <a:pt x="2" y="1"/>
                    <a:pt x="1" y="5"/>
                  </a:cubicBezTo>
                  <a:cubicBezTo>
                    <a:pt x="0" y="6"/>
                    <a:pt x="3" y="7"/>
                    <a:pt x="3" y="6"/>
                  </a:cubicBezTo>
                  <a:cubicBezTo>
                    <a:pt x="4" y="4"/>
                    <a:pt x="6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5"/>
                    <a:pt x="8" y="5"/>
                    <a:pt x="8" y="6"/>
                  </a:cubicBezTo>
                  <a:cubicBezTo>
                    <a:pt x="8" y="6"/>
                    <a:pt x="9" y="5"/>
                    <a:pt x="9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7" y="4"/>
                    <a:pt x="5" y="5"/>
                    <a:pt x="6" y="6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19" name="Freeform 1284"/>
            <p:cNvSpPr/>
            <p:nvPr/>
          </p:nvSpPr>
          <p:spPr bwMode="auto">
            <a:xfrm>
              <a:off x="3006426" y="4997672"/>
              <a:ext cx="128351" cy="117412"/>
            </a:xfrm>
            <a:custGeom>
              <a:avLst/>
              <a:gdLst>
                <a:gd name="T0" fmla="*/ 2 w 11"/>
                <a:gd name="T1" fmla="*/ 5 h 9"/>
                <a:gd name="T2" fmla="*/ 8 w 11"/>
                <a:gd name="T3" fmla="*/ 9 h 9"/>
                <a:gd name="T4" fmla="*/ 11 w 11"/>
                <a:gd name="T5" fmla="*/ 4 h 9"/>
                <a:gd name="T6" fmla="*/ 6 w 11"/>
                <a:gd name="T7" fmla="*/ 0 h 9"/>
                <a:gd name="T8" fmla="*/ 1 w 11"/>
                <a:gd name="T9" fmla="*/ 5 h 9"/>
                <a:gd name="T10" fmla="*/ 3 w 11"/>
                <a:gd name="T11" fmla="*/ 6 h 9"/>
                <a:gd name="T12" fmla="*/ 8 w 11"/>
                <a:gd name="T13" fmla="*/ 4 h 9"/>
                <a:gd name="T14" fmla="*/ 7 w 11"/>
                <a:gd name="T15" fmla="*/ 6 h 9"/>
                <a:gd name="T16" fmla="*/ 5 w 11"/>
                <a:gd name="T17" fmla="*/ 4 h 9"/>
                <a:gd name="T18" fmla="*/ 2 w 11"/>
                <a:gd name="T1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9">
                  <a:moveTo>
                    <a:pt x="2" y="5"/>
                  </a:moveTo>
                  <a:cubicBezTo>
                    <a:pt x="3" y="7"/>
                    <a:pt x="5" y="9"/>
                    <a:pt x="8" y="9"/>
                  </a:cubicBezTo>
                  <a:cubicBezTo>
                    <a:pt x="10" y="8"/>
                    <a:pt x="11" y="6"/>
                    <a:pt x="11" y="4"/>
                  </a:cubicBezTo>
                  <a:cubicBezTo>
                    <a:pt x="11" y="2"/>
                    <a:pt x="8" y="0"/>
                    <a:pt x="6" y="0"/>
                  </a:cubicBezTo>
                  <a:cubicBezTo>
                    <a:pt x="3" y="1"/>
                    <a:pt x="1" y="3"/>
                    <a:pt x="1" y="5"/>
                  </a:cubicBezTo>
                  <a:cubicBezTo>
                    <a:pt x="0" y="7"/>
                    <a:pt x="3" y="8"/>
                    <a:pt x="3" y="6"/>
                  </a:cubicBezTo>
                  <a:cubicBezTo>
                    <a:pt x="4" y="4"/>
                    <a:pt x="7" y="1"/>
                    <a:pt x="8" y="4"/>
                  </a:cubicBezTo>
                  <a:cubicBezTo>
                    <a:pt x="9" y="5"/>
                    <a:pt x="8" y="6"/>
                    <a:pt x="7" y="6"/>
                  </a:cubicBezTo>
                  <a:cubicBezTo>
                    <a:pt x="6" y="6"/>
                    <a:pt x="5" y="5"/>
                    <a:pt x="5" y="4"/>
                  </a:cubicBezTo>
                  <a:cubicBezTo>
                    <a:pt x="4" y="3"/>
                    <a:pt x="2" y="3"/>
                    <a:pt x="2" y="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</p:grpSp>
      <p:sp>
        <p:nvSpPr>
          <p:cNvPr id="12" name="文本框 54"/>
          <p:cNvSpPr txBox="1"/>
          <p:nvPr/>
        </p:nvSpPr>
        <p:spPr>
          <a:xfrm flipH="1">
            <a:off x="4556760" y="753745"/>
            <a:ext cx="40951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达内学习期间需要注意学习纪律，父类班主任一份规章制度几个班轮着念（</a:t>
            </a:r>
            <a:r>
              <a:rPr 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代码复用</a:t>
            </a:r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），即便是下个月开的班级也一样用这个来维持纪律（</a:t>
            </a:r>
            <a:r>
              <a:rPr lang="zh-CN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隔离</a:t>
            </a:r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54"/>
          <p:cNvSpPr txBox="1"/>
          <p:nvPr/>
        </p:nvSpPr>
        <p:spPr>
          <a:xfrm flipH="1">
            <a:off x="4556760" y="2117090"/>
            <a:ext cx="41776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每个班都需要遵守相同的纪律注意事项（</a:t>
            </a:r>
            <a:r>
              <a:rPr 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</a:t>
            </a:r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1276"/>
          <p:cNvSpPr/>
          <p:nvPr/>
        </p:nvSpPr>
        <p:spPr bwMode="auto">
          <a:xfrm>
            <a:off x="4137660" y="904875"/>
            <a:ext cx="454660" cy="773430"/>
          </a:xfrm>
          <a:custGeom>
            <a:avLst/>
            <a:gdLst>
              <a:gd name="T0" fmla="*/ 3 w 25"/>
              <a:gd name="T1" fmla="*/ 33 h 41"/>
              <a:gd name="T2" fmla="*/ 25 w 25"/>
              <a:gd name="T3" fmla="*/ 2 h 41"/>
              <a:gd name="T4" fmla="*/ 22 w 25"/>
              <a:gd name="T5" fmla="*/ 1 h 41"/>
              <a:gd name="T6" fmla="*/ 16 w 25"/>
              <a:gd name="T7" fmla="*/ 38 h 41"/>
              <a:gd name="T8" fmla="*/ 18 w 25"/>
              <a:gd name="T9" fmla="*/ 39 h 41"/>
              <a:gd name="T10" fmla="*/ 25 w 25"/>
              <a:gd name="T11" fmla="*/ 3 h 41"/>
              <a:gd name="T12" fmla="*/ 22 w 25"/>
              <a:gd name="T13" fmla="*/ 2 h 41"/>
              <a:gd name="T14" fmla="*/ 2 w 25"/>
              <a:gd name="T15" fmla="*/ 31 h 41"/>
              <a:gd name="T16" fmla="*/ 3 w 25"/>
              <a:gd name="T17" fmla="*/ 3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" h="41">
                <a:moveTo>
                  <a:pt x="3" y="33"/>
                </a:moveTo>
                <a:cubicBezTo>
                  <a:pt x="15" y="27"/>
                  <a:pt x="24" y="15"/>
                  <a:pt x="25" y="2"/>
                </a:cubicBezTo>
                <a:cubicBezTo>
                  <a:pt x="25" y="1"/>
                  <a:pt x="23" y="0"/>
                  <a:pt x="22" y="1"/>
                </a:cubicBezTo>
                <a:cubicBezTo>
                  <a:pt x="17" y="13"/>
                  <a:pt x="21" y="26"/>
                  <a:pt x="16" y="38"/>
                </a:cubicBezTo>
                <a:cubicBezTo>
                  <a:pt x="15" y="40"/>
                  <a:pt x="17" y="41"/>
                  <a:pt x="18" y="39"/>
                </a:cubicBezTo>
                <a:cubicBezTo>
                  <a:pt x="24" y="28"/>
                  <a:pt x="19" y="14"/>
                  <a:pt x="25" y="3"/>
                </a:cubicBezTo>
                <a:cubicBezTo>
                  <a:pt x="24" y="2"/>
                  <a:pt x="23" y="2"/>
                  <a:pt x="22" y="2"/>
                </a:cubicBezTo>
                <a:cubicBezTo>
                  <a:pt x="21" y="15"/>
                  <a:pt x="13" y="25"/>
                  <a:pt x="2" y="31"/>
                </a:cubicBezTo>
                <a:cubicBezTo>
                  <a:pt x="0" y="32"/>
                  <a:pt x="2" y="34"/>
                  <a:pt x="3" y="3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21" name="Freeform 1277"/>
          <p:cNvSpPr/>
          <p:nvPr/>
        </p:nvSpPr>
        <p:spPr bwMode="auto">
          <a:xfrm>
            <a:off x="4192270" y="2276475"/>
            <a:ext cx="514985" cy="591185"/>
          </a:xfrm>
          <a:custGeom>
            <a:avLst/>
            <a:gdLst>
              <a:gd name="T0" fmla="*/ 6 w 25"/>
              <a:gd name="T1" fmla="*/ 9 h 30"/>
              <a:gd name="T2" fmla="*/ 8 w 25"/>
              <a:gd name="T3" fmla="*/ 6 h 30"/>
              <a:gd name="T4" fmla="*/ 8 w 25"/>
              <a:gd name="T5" fmla="*/ 10 h 30"/>
              <a:gd name="T6" fmla="*/ 3 w 25"/>
              <a:gd name="T7" fmla="*/ 16 h 30"/>
              <a:gd name="T8" fmla="*/ 3 w 25"/>
              <a:gd name="T9" fmla="*/ 25 h 30"/>
              <a:gd name="T10" fmla="*/ 23 w 25"/>
              <a:gd name="T11" fmla="*/ 25 h 30"/>
              <a:gd name="T12" fmla="*/ 24 w 25"/>
              <a:gd name="T13" fmla="*/ 22 h 30"/>
              <a:gd name="T14" fmla="*/ 12 w 25"/>
              <a:gd name="T15" fmla="*/ 24 h 30"/>
              <a:gd name="T16" fmla="*/ 5 w 25"/>
              <a:gd name="T17" fmla="*/ 24 h 30"/>
              <a:gd name="T18" fmla="*/ 8 w 25"/>
              <a:gd name="T19" fmla="*/ 14 h 30"/>
              <a:gd name="T20" fmla="*/ 11 w 25"/>
              <a:gd name="T21" fmla="*/ 4 h 30"/>
              <a:gd name="T22" fmla="*/ 3 w 25"/>
              <a:gd name="T23" fmla="*/ 8 h 30"/>
              <a:gd name="T24" fmla="*/ 6 w 25"/>
              <a:gd name="T25" fmla="*/ 9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" h="30">
                <a:moveTo>
                  <a:pt x="6" y="9"/>
                </a:moveTo>
                <a:cubicBezTo>
                  <a:pt x="6" y="8"/>
                  <a:pt x="7" y="7"/>
                  <a:pt x="8" y="6"/>
                </a:cubicBezTo>
                <a:cubicBezTo>
                  <a:pt x="10" y="4"/>
                  <a:pt x="8" y="10"/>
                  <a:pt x="8" y="10"/>
                </a:cubicBezTo>
                <a:cubicBezTo>
                  <a:pt x="7" y="12"/>
                  <a:pt x="5" y="14"/>
                  <a:pt x="3" y="16"/>
                </a:cubicBezTo>
                <a:cubicBezTo>
                  <a:pt x="2" y="19"/>
                  <a:pt x="0" y="23"/>
                  <a:pt x="3" y="25"/>
                </a:cubicBezTo>
                <a:cubicBezTo>
                  <a:pt x="8" y="30"/>
                  <a:pt x="17" y="24"/>
                  <a:pt x="23" y="25"/>
                </a:cubicBezTo>
                <a:cubicBezTo>
                  <a:pt x="25" y="25"/>
                  <a:pt x="25" y="23"/>
                  <a:pt x="24" y="22"/>
                </a:cubicBezTo>
                <a:cubicBezTo>
                  <a:pt x="20" y="22"/>
                  <a:pt x="16" y="23"/>
                  <a:pt x="12" y="24"/>
                </a:cubicBezTo>
                <a:cubicBezTo>
                  <a:pt x="10" y="25"/>
                  <a:pt x="7" y="25"/>
                  <a:pt x="5" y="24"/>
                </a:cubicBezTo>
                <a:cubicBezTo>
                  <a:pt x="2" y="22"/>
                  <a:pt x="7" y="16"/>
                  <a:pt x="8" y="14"/>
                </a:cubicBezTo>
                <a:cubicBezTo>
                  <a:pt x="10" y="12"/>
                  <a:pt x="13" y="7"/>
                  <a:pt x="11" y="4"/>
                </a:cubicBezTo>
                <a:cubicBezTo>
                  <a:pt x="8" y="0"/>
                  <a:pt x="4" y="6"/>
                  <a:pt x="3" y="8"/>
                </a:cubicBezTo>
                <a:cubicBezTo>
                  <a:pt x="3" y="9"/>
                  <a:pt x="5" y="11"/>
                  <a:pt x="6" y="9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  <p:sp>
        <p:nvSpPr>
          <p:cNvPr id="22" name="Freeform 1278"/>
          <p:cNvSpPr/>
          <p:nvPr/>
        </p:nvSpPr>
        <p:spPr bwMode="auto">
          <a:xfrm>
            <a:off x="4168775" y="3406775"/>
            <a:ext cx="561975" cy="553720"/>
          </a:xfrm>
          <a:custGeom>
            <a:avLst/>
            <a:gdLst>
              <a:gd name="T0" fmla="*/ 3 w 31"/>
              <a:gd name="T1" fmla="*/ 13 h 46"/>
              <a:gd name="T2" fmla="*/ 8 w 31"/>
              <a:gd name="T3" fmla="*/ 20 h 46"/>
              <a:gd name="T4" fmla="*/ 8 w 31"/>
              <a:gd name="T5" fmla="*/ 22 h 46"/>
              <a:gd name="T6" fmla="*/ 22 w 31"/>
              <a:gd name="T7" fmla="*/ 37 h 46"/>
              <a:gd name="T8" fmla="*/ 3 w 31"/>
              <a:gd name="T9" fmla="*/ 43 h 46"/>
              <a:gd name="T10" fmla="*/ 4 w 31"/>
              <a:gd name="T11" fmla="*/ 45 h 46"/>
              <a:gd name="T12" fmla="*/ 27 w 31"/>
              <a:gd name="T13" fmla="*/ 35 h 46"/>
              <a:gd name="T14" fmla="*/ 9 w 31"/>
              <a:gd name="T15" fmla="*/ 20 h 46"/>
              <a:gd name="T16" fmla="*/ 9 w 31"/>
              <a:gd name="T17" fmla="*/ 22 h 46"/>
              <a:gd name="T18" fmla="*/ 2 w 31"/>
              <a:gd name="T19" fmla="*/ 11 h 46"/>
              <a:gd name="T20" fmla="*/ 3 w 31"/>
              <a:gd name="T21" fmla="*/ 13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1" h="46">
                <a:moveTo>
                  <a:pt x="3" y="13"/>
                </a:moveTo>
                <a:cubicBezTo>
                  <a:pt x="11" y="5"/>
                  <a:pt x="17" y="18"/>
                  <a:pt x="8" y="20"/>
                </a:cubicBezTo>
                <a:cubicBezTo>
                  <a:pt x="7" y="20"/>
                  <a:pt x="7" y="22"/>
                  <a:pt x="8" y="22"/>
                </a:cubicBezTo>
                <a:cubicBezTo>
                  <a:pt x="13" y="24"/>
                  <a:pt x="31" y="30"/>
                  <a:pt x="22" y="37"/>
                </a:cubicBezTo>
                <a:cubicBezTo>
                  <a:pt x="17" y="41"/>
                  <a:pt x="9" y="41"/>
                  <a:pt x="3" y="43"/>
                </a:cubicBezTo>
                <a:cubicBezTo>
                  <a:pt x="2" y="43"/>
                  <a:pt x="3" y="46"/>
                  <a:pt x="4" y="45"/>
                </a:cubicBezTo>
                <a:cubicBezTo>
                  <a:pt x="10" y="43"/>
                  <a:pt x="24" y="43"/>
                  <a:pt x="27" y="35"/>
                </a:cubicBezTo>
                <a:cubicBezTo>
                  <a:pt x="30" y="26"/>
                  <a:pt x="15" y="22"/>
                  <a:pt x="9" y="20"/>
                </a:cubicBezTo>
                <a:cubicBezTo>
                  <a:pt x="9" y="21"/>
                  <a:pt x="9" y="22"/>
                  <a:pt x="9" y="22"/>
                </a:cubicBezTo>
                <a:cubicBezTo>
                  <a:pt x="22" y="19"/>
                  <a:pt x="12" y="0"/>
                  <a:pt x="2" y="11"/>
                </a:cubicBezTo>
                <a:cubicBezTo>
                  <a:pt x="0" y="12"/>
                  <a:pt x="2" y="14"/>
                  <a:pt x="3" y="13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p>
            <a:endParaRPr lang="zh-CN" altLang="en-US"/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9" presetClass="entr" presetSubtype="0" decel="100000" fill="hold" grpId="1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9" presetClass="entr" presetSubtype="0" decel="100000" fill="hold" grpId="2" nodeType="afterEffect"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 bldLvl="0" animBg="1"/>
      <p:bldP spid="21" grpId="1" bldLvl="0" animBg="1"/>
      <p:bldP spid="22" grpId="2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961"/>
          <p:cNvSpPr/>
          <p:nvPr/>
        </p:nvSpPr>
        <p:spPr bwMode="auto">
          <a:xfrm>
            <a:off x="818051" y="3589025"/>
            <a:ext cx="1463039" cy="887435"/>
          </a:xfrm>
          <a:custGeom>
            <a:avLst/>
            <a:gdLst>
              <a:gd name="T0" fmla="*/ 299 w 376"/>
              <a:gd name="T1" fmla="*/ 23 h 228"/>
              <a:gd name="T2" fmla="*/ 295 w 376"/>
              <a:gd name="T3" fmla="*/ 33 h 228"/>
              <a:gd name="T4" fmla="*/ 312 w 376"/>
              <a:gd name="T5" fmla="*/ 16 h 228"/>
              <a:gd name="T6" fmla="*/ 333 w 376"/>
              <a:gd name="T7" fmla="*/ 24 h 228"/>
              <a:gd name="T8" fmla="*/ 340 w 376"/>
              <a:gd name="T9" fmla="*/ 22 h 228"/>
              <a:gd name="T10" fmla="*/ 350 w 376"/>
              <a:gd name="T11" fmla="*/ 17 h 228"/>
              <a:gd name="T12" fmla="*/ 369 w 376"/>
              <a:gd name="T13" fmla="*/ 23 h 228"/>
              <a:gd name="T14" fmla="*/ 345 w 376"/>
              <a:gd name="T15" fmla="*/ 40 h 228"/>
              <a:gd name="T16" fmla="*/ 308 w 376"/>
              <a:gd name="T17" fmla="*/ 56 h 228"/>
              <a:gd name="T18" fmla="*/ 299 w 376"/>
              <a:gd name="T19" fmla="*/ 59 h 228"/>
              <a:gd name="T20" fmla="*/ 264 w 376"/>
              <a:gd name="T21" fmla="*/ 74 h 228"/>
              <a:gd name="T22" fmla="*/ 348 w 376"/>
              <a:gd name="T23" fmla="*/ 51 h 228"/>
              <a:gd name="T24" fmla="*/ 328 w 376"/>
              <a:gd name="T25" fmla="*/ 67 h 228"/>
              <a:gd name="T26" fmla="*/ 303 w 376"/>
              <a:gd name="T27" fmla="*/ 83 h 228"/>
              <a:gd name="T28" fmla="*/ 316 w 376"/>
              <a:gd name="T29" fmla="*/ 101 h 228"/>
              <a:gd name="T30" fmla="*/ 349 w 376"/>
              <a:gd name="T31" fmla="*/ 98 h 228"/>
              <a:gd name="T32" fmla="*/ 301 w 376"/>
              <a:gd name="T33" fmla="*/ 123 h 228"/>
              <a:gd name="T34" fmla="*/ 346 w 376"/>
              <a:gd name="T35" fmla="*/ 108 h 228"/>
              <a:gd name="T36" fmla="*/ 358 w 376"/>
              <a:gd name="T37" fmla="*/ 113 h 228"/>
              <a:gd name="T38" fmla="*/ 342 w 376"/>
              <a:gd name="T39" fmla="*/ 121 h 228"/>
              <a:gd name="T40" fmla="*/ 336 w 376"/>
              <a:gd name="T41" fmla="*/ 125 h 228"/>
              <a:gd name="T42" fmla="*/ 319 w 376"/>
              <a:gd name="T43" fmla="*/ 127 h 228"/>
              <a:gd name="T44" fmla="*/ 272 w 376"/>
              <a:gd name="T45" fmla="*/ 140 h 228"/>
              <a:gd name="T46" fmla="*/ 255 w 376"/>
              <a:gd name="T47" fmla="*/ 157 h 228"/>
              <a:gd name="T48" fmla="*/ 322 w 376"/>
              <a:gd name="T49" fmla="*/ 135 h 228"/>
              <a:gd name="T50" fmla="*/ 345 w 376"/>
              <a:gd name="T51" fmla="*/ 135 h 228"/>
              <a:gd name="T52" fmla="*/ 316 w 376"/>
              <a:gd name="T53" fmla="*/ 153 h 228"/>
              <a:gd name="T54" fmla="*/ 343 w 376"/>
              <a:gd name="T55" fmla="*/ 145 h 228"/>
              <a:gd name="T56" fmla="*/ 336 w 376"/>
              <a:gd name="T57" fmla="*/ 154 h 228"/>
              <a:gd name="T58" fmla="*/ 299 w 376"/>
              <a:gd name="T59" fmla="*/ 164 h 228"/>
              <a:gd name="T60" fmla="*/ 245 w 376"/>
              <a:gd name="T61" fmla="*/ 190 h 228"/>
              <a:gd name="T62" fmla="*/ 219 w 376"/>
              <a:gd name="T63" fmla="*/ 207 h 228"/>
              <a:gd name="T64" fmla="*/ 195 w 376"/>
              <a:gd name="T65" fmla="*/ 212 h 228"/>
              <a:gd name="T66" fmla="*/ 154 w 376"/>
              <a:gd name="T67" fmla="*/ 222 h 228"/>
              <a:gd name="T68" fmla="*/ 104 w 376"/>
              <a:gd name="T69" fmla="*/ 227 h 228"/>
              <a:gd name="T70" fmla="*/ 85 w 376"/>
              <a:gd name="T71" fmla="*/ 221 h 228"/>
              <a:gd name="T72" fmla="*/ 70 w 376"/>
              <a:gd name="T73" fmla="*/ 211 h 228"/>
              <a:gd name="T74" fmla="*/ 40 w 376"/>
              <a:gd name="T75" fmla="*/ 207 h 228"/>
              <a:gd name="T76" fmla="*/ 46 w 376"/>
              <a:gd name="T77" fmla="*/ 200 h 228"/>
              <a:gd name="T78" fmla="*/ 65 w 376"/>
              <a:gd name="T79" fmla="*/ 192 h 228"/>
              <a:gd name="T80" fmla="*/ 84 w 376"/>
              <a:gd name="T81" fmla="*/ 178 h 228"/>
              <a:gd name="T82" fmla="*/ 37 w 376"/>
              <a:gd name="T83" fmla="*/ 178 h 228"/>
              <a:gd name="T84" fmla="*/ 47 w 376"/>
              <a:gd name="T85" fmla="*/ 165 h 228"/>
              <a:gd name="T86" fmla="*/ 23 w 376"/>
              <a:gd name="T87" fmla="*/ 160 h 228"/>
              <a:gd name="T88" fmla="*/ 16 w 376"/>
              <a:gd name="T89" fmla="*/ 154 h 228"/>
              <a:gd name="T90" fmla="*/ 1 w 376"/>
              <a:gd name="T91" fmla="*/ 135 h 228"/>
              <a:gd name="T92" fmla="*/ 33 w 376"/>
              <a:gd name="T93" fmla="*/ 134 h 228"/>
              <a:gd name="T94" fmla="*/ 14 w 376"/>
              <a:gd name="T95" fmla="*/ 128 h 228"/>
              <a:gd name="T96" fmla="*/ 44 w 376"/>
              <a:gd name="T97" fmla="*/ 120 h 228"/>
              <a:gd name="T98" fmla="*/ 8 w 376"/>
              <a:gd name="T99" fmla="*/ 117 h 228"/>
              <a:gd name="T100" fmla="*/ 27 w 376"/>
              <a:gd name="T101" fmla="*/ 111 h 228"/>
              <a:gd name="T102" fmla="*/ 31 w 376"/>
              <a:gd name="T103" fmla="*/ 100 h 228"/>
              <a:gd name="T104" fmla="*/ 10 w 376"/>
              <a:gd name="T105" fmla="*/ 97 h 228"/>
              <a:gd name="T106" fmla="*/ 33 w 376"/>
              <a:gd name="T107" fmla="*/ 88 h 228"/>
              <a:gd name="T108" fmla="*/ 23 w 376"/>
              <a:gd name="T109" fmla="*/ 83 h 228"/>
              <a:gd name="T110" fmla="*/ 31 w 376"/>
              <a:gd name="T111" fmla="*/ 77 h 228"/>
              <a:gd name="T112" fmla="*/ 33 w 376"/>
              <a:gd name="T113" fmla="*/ 64 h 228"/>
              <a:gd name="T114" fmla="*/ 51 w 376"/>
              <a:gd name="T115" fmla="*/ 47 h 228"/>
              <a:gd name="T116" fmla="*/ 84 w 376"/>
              <a:gd name="T117" fmla="*/ 20 h 228"/>
              <a:gd name="T118" fmla="*/ 132 w 376"/>
              <a:gd name="T119" fmla="*/ 13 h 228"/>
              <a:gd name="T120" fmla="*/ 175 w 376"/>
              <a:gd name="T121" fmla="*/ 14 h 228"/>
              <a:gd name="T122" fmla="*/ 228 w 376"/>
              <a:gd name="T123" fmla="*/ 10 h 228"/>
              <a:gd name="T124" fmla="*/ 265 w 376"/>
              <a:gd name="T125" fmla="*/ 6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76" h="228">
                <a:moveTo>
                  <a:pt x="293" y="0"/>
                </a:moveTo>
                <a:lnTo>
                  <a:pt x="293" y="0"/>
                </a:lnTo>
                <a:lnTo>
                  <a:pt x="292" y="2"/>
                </a:lnTo>
                <a:lnTo>
                  <a:pt x="292" y="2"/>
                </a:lnTo>
                <a:lnTo>
                  <a:pt x="292" y="2"/>
                </a:lnTo>
                <a:lnTo>
                  <a:pt x="292" y="2"/>
                </a:lnTo>
                <a:lnTo>
                  <a:pt x="295" y="3"/>
                </a:lnTo>
                <a:lnTo>
                  <a:pt x="295" y="3"/>
                </a:lnTo>
                <a:lnTo>
                  <a:pt x="296" y="3"/>
                </a:lnTo>
                <a:lnTo>
                  <a:pt x="296" y="2"/>
                </a:lnTo>
                <a:lnTo>
                  <a:pt x="296" y="2"/>
                </a:lnTo>
                <a:lnTo>
                  <a:pt x="296" y="2"/>
                </a:lnTo>
                <a:lnTo>
                  <a:pt x="296" y="3"/>
                </a:lnTo>
                <a:lnTo>
                  <a:pt x="298" y="3"/>
                </a:lnTo>
                <a:lnTo>
                  <a:pt x="298" y="3"/>
                </a:lnTo>
                <a:lnTo>
                  <a:pt x="298" y="3"/>
                </a:lnTo>
                <a:lnTo>
                  <a:pt x="296" y="3"/>
                </a:lnTo>
                <a:lnTo>
                  <a:pt x="296" y="4"/>
                </a:lnTo>
                <a:lnTo>
                  <a:pt x="296" y="4"/>
                </a:lnTo>
                <a:lnTo>
                  <a:pt x="296" y="4"/>
                </a:lnTo>
                <a:lnTo>
                  <a:pt x="296" y="4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5" y="7"/>
                </a:lnTo>
                <a:lnTo>
                  <a:pt x="292" y="9"/>
                </a:lnTo>
                <a:lnTo>
                  <a:pt x="295" y="12"/>
                </a:lnTo>
                <a:lnTo>
                  <a:pt x="295" y="12"/>
                </a:lnTo>
                <a:lnTo>
                  <a:pt x="296" y="10"/>
                </a:lnTo>
                <a:lnTo>
                  <a:pt x="298" y="10"/>
                </a:lnTo>
                <a:lnTo>
                  <a:pt x="301" y="10"/>
                </a:lnTo>
                <a:lnTo>
                  <a:pt x="301" y="10"/>
                </a:lnTo>
                <a:lnTo>
                  <a:pt x="299" y="10"/>
                </a:lnTo>
                <a:lnTo>
                  <a:pt x="299" y="10"/>
                </a:lnTo>
                <a:lnTo>
                  <a:pt x="298" y="12"/>
                </a:lnTo>
                <a:lnTo>
                  <a:pt x="298" y="12"/>
                </a:lnTo>
                <a:lnTo>
                  <a:pt x="298" y="12"/>
                </a:lnTo>
                <a:lnTo>
                  <a:pt x="296" y="12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6" y="13"/>
                </a:lnTo>
                <a:lnTo>
                  <a:pt x="296" y="13"/>
                </a:lnTo>
                <a:lnTo>
                  <a:pt x="296" y="13"/>
                </a:lnTo>
                <a:lnTo>
                  <a:pt x="298" y="13"/>
                </a:lnTo>
                <a:lnTo>
                  <a:pt x="298" y="13"/>
                </a:lnTo>
                <a:lnTo>
                  <a:pt x="298" y="13"/>
                </a:lnTo>
                <a:lnTo>
                  <a:pt x="298" y="13"/>
                </a:lnTo>
                <a:lnTo>
                  <a:pt x="299" y="13"/>
                </a:lnTo>
                <a:lnTo>
                  <a:pt x="299" y="14"/>
                </a:lnTo>
                <a:lnTo>
                  <a:pt x="299" y="14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6"/>
                </a:lnTo>
                <a:lnTo>
                  <a:pt x="295" y="16"/>
                </a:lnTo>
                <a:lnTo>
                  <a:pt x="295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5" y="17"/>
                </a:lnTo>
                <a:lnTo>
                  <a:pt x="295" y="17"/>
                </a:lnTo>
                <a:lnTo>
                  <a:pt x="293" y="19"/>
                </a:lnTo>
                <a:lnTo>
                  <a:pt x="293" y="19"/>
                </a:lnTo>
                <a:lnTo>
                  <a:pt x="292" y="19"/>
                </a:lnTo>
                <a:lnTo>
                  <a:pt x="292" y="19"/>
                </a:lnTo>
                <a:lnTo>
                  <a:pt x="292" y="17"/>
                </a:lnTo>
                <a:lnTo>
                  <a:pt x="292" y="17"/>
                </a:lnTo>
                <a:lnTo>
                  <a:pt x="292" y="16"/>
                </a:lnTo>
                <a:lnTo>
                  <a:pt x="291" y="16"/>
                </a:lnTo>
                <a:lnTo>
                  <a:pt x="291" y="16"/>
                </a:lnTo>
                <a:lnTo>
                  <a:pt x="291" y="16"/>
                </a:lnTo>
                <a:lnTo>
                  <a:pt x="289" y="17"/>
                </a:lnTo>
                <a:lnTo>
                  <a:pt x="289" y="17"/>
                </a:lnTo>
                <a:lnTo>
                  <a:pt x="288" y="17"/>
                </a:lnTo>
                <a:lnTo>
                  <a:pt x="286" y="19"/>
                </a:lnTo>
                <a:lnTo>
                  <a:pt x="285" y="19"/>
                </a:lnTo>
                <a:lnTo>
                  <a:pt x="285" y="19"/>
                </a:lnTo>
                <a:lnTo>
                  <a:pt x="285" y="20"/>
                </a:lnTo>
                <a:lnTo>
                  <a:pt x="285" y="20"/>
                </a:lnTo>
                <a:lnTo>
                  <a:pt x="285" y="22"/>
                </a:lnTo>
                <a:lnTo>
                  <a:pt x="286" y="22"/>
                </a:lnTo>
                <a:lnTo>
                  <a:pt x="286" y="22"/>
                </a:lnTo>
                <a:lnTo>
                  <a:pt x="286" y="20"/>
                </a:lnTo>
                <a:lnTo>
                  <a:pt x="288" y="20"/>
                </a:lnTo>
                <a:lnTo>
                  <a:pt x="288" y="20"/>
                </a:lnTo>
                <a:lnTo>
                  <a:pt x="289" y="20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91" y="22"/>
                </a:lnTo>
                <a:lnTo>
                  <a:pt x="291" y="22"/>
                </a:lnTo>
                <a:lnTo>
                  <a:pt x="291" y="22"/>
                </a:lnTo>
                <a:lnTo>
                  <a:pt x="292" y="22"/>
                </a:lnTo>
                <a:lnTo>
                  <a:pt x="293" y="20"/>
                </a:lnTo>
                <a:lnTo>
                  <a:pt x="295" y="20"/>
                </a:lnTo>
                <a:lnTo>
                  <a:pt x="296" y="20"/>
                </a:lnTo>
                <a:lnTo>
                  <a:pt x="296" y="19"/>
                </a:lnTo>
                <a:lnTo>
                  <a:pt x="296" y="19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9" y="22"/>
                </a:lnTo>
                <a:lnTo>
                  <a:pt x="299" y="23"/>
                </a:lnTo>
                <a:lnTo>
                  <a:pt x="299" y="23"/>
                </a:lnTo>
                <a:lnTo>
                  <a:pt x="301" y="23"/>
                </a:lnTo>
                <a:lnTo>
                  <a:pt x="301" y="23"/>
                </a:lnTo>
                <a:lnTo>
                  <a:pt x="302" y="23"/>
                </a:lnTo>
                <a:lnTo>
                  <a:pt x="302" y="23"/>
                </a:lnTo>
                <a:lnTo>
                  <a:pt x="303" y="22"/>
                </a:lnTo>
                <a:lnTo>
                  <a:pt x="303" y="22"/>
                </a:lnTo>
                <a:lnTo>
                  <a:pt x="303" y="22"/>
                </a:lnTo>
                <a:lnTo>
                  <a:pt x="303" y="22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3" y="20"/>
                </a:lnTo>
                <a:lnTo>
                  <a:pt x="303" y="20"/>
                </a:lnTo>
                <a:lnTo>
                  <a:pt x="303" y="19"/>
                </a:lnTo>
                <a:lnTo>
                  <a:pt x="303" y="19"/>
                </a:lnTo>
                <a:lnTo>
                  <a:pt x="303" y="20"/>
                </a:lnTo>
                <a:lnTo>
                  <a:pt x="305" y="22"/>
                </a:lnTo>
                <a:lnTo>
                  <a:pt x="305" y="23"/>
                </a:lnTo>
                <a:lnTo>
                  <a:pt x="305" y="23"/>
                </a:lnTo>
                <a:lnTo>
                  <a:pt x="303" y="23"/>
                </a:lnTo>
                <a:lnTo>
                  <a:pt x="303" y="23"/>
                </a:lnTo>
                <a:lnTo>
                  <a:pt x="303" y="23"/>
                </a:lnTo>
                <a:lnTo>
                  <a:pt x="302" y="23"/>
                </a:lnTo>
                <a:lnTo>
                  <a:pt x="302" y="23"/>
                </a:lnTo>
                <a:lnTo>
                  <a:pt x="302" y="23"/>
                </a:lnTo>
                <a:lnTo>
                  <a:pt x="302" y="23"/>
                </a:lnTo>
                <a:lnTo>
                  <a:pt x="301" y="23"/>
                </a:lnTo>
                <a:lnTo>
                  <a:pt x="299" y="24"/>
                </a:lnTo>
                <a:lnTo>
                  <a:pt x="299" y="24"/>
                </a:lnTo>
                <a:lnTo>
                  <a:pt x="299" y="24"/>
                </a:lnTo>
                <a:lnTo>
                  <a:pt x="299" y="24"/>
                </a:lnTo>
                <a:lnTo>
                  <a:pt x="299" y="26"/>
                </a:lnTo>
                <a:lnTo>
                  <a:pt x="299" y="26"/>
                </a:lnTo>
                <a:lnTo>
                  <a:pt x="299" y="26"/>
                </a:lnTo>
                <a:lnTo>
                  <a:pt x="299" y="26"/>
                </a:lnTo>
                <a:lnTo>
                  <a:pt x="301" y="27"/>
                </a:lnTo>
                <a:lnTo>
                  <a:pt x="301" y="26"/>
                </a:lnTo>
                <a:lnTo>
                  <a:pt x="301" y="26"/>
                </a:lnTo>
                <a:lnTo>
                  <a:pt x="301" y="27"/>
                </a:lnTo>
                <a:lnTo>
                  <a:pt x="301" y="27"/>
                </a:lnTo>
                <a:lnTo>
                  <a:pt x="302" y="27"/>
                </a:lnTo>
                <a:lnTo>
                  <a:pt x="302" y="27"/>
                </a:lnTo>
                <a:lnTo>
                  <a:pt x="302" y="26"/>
                </a:lnTo>
                <a:lnTo>
                  <a:pt x="302" y="26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3" y="24"/>
                </a:lnTo>
                <a:lnTo>
                  <a:pt x="303" y="26"/>
                </a:lnTo>
                <a:lnTo>
                  <a:pt x="303" y="26"/>
                </a:lnTo>
                <a:lnTo>
                  <a:pt x="303" y="26"/>
                </a:lnTo>
                <a:lnTo>
                  <a:pt x="305" y="26"/>
                </a:lnTo>
                <a:lnTo>
                  <a:pt x="305" y="26"/>
                </a:lnTo>
                <a:lnTo>
                  <a:pt x="305" y="26"/>
                </a:lnTo>
                <a:lnTo>
                  <a:pt x="305" y="27"/>
                </a:lnTo>
                <a:lnTo>
                  <a:pt x="305" y="27"/>
                </a:lnTo>
                <a:lnTo>
                  <a:pt x="305" y="29"/>
                </a:lnTo>
                <a:lnTo>
                  <a:pt x="305" y="29"/>
                </a:lnTo>
                <a:lnTo>
                  <a:pt x="303" y="30"/>
                </a:lnTo>
                <a:lnTo>
                  <a:pt x="303" y="30"/>
                </a:lnTo>
                <a:lnTo>
                  <a:pt x="305" y="30"/>
                </a:lnTo>
                <a:lnTo>
                  <a:pt x="305" y="30"/>
                </a:lnTo>
                <a:lnTo>
                  <a:pt x="305" y="30"/>
                </a:lnTo>
                <a:lnTo>
                  <a:pt x="305" y="31"/>
                </a:lnTo>
                <a:lnTo>
                  <a:pt x="305" y="31"/>
                </a:lnTo>
                <a:lnTo>
                  <a:pt x="305" y="31"/>
                </a:lnTo>
                <a:lnTo>
                  <a:pt x="305" y="33"/>
                </a:lnTo>
                <a:lnTo>
                  <a:pt x="303" y="31"/>
                </a:lnTo>
                <a:lnTo>
                  <a:pt x="303" y="31"/>
                </a:lnTo>
                <a:lnTo>
                  <a:pt x="303" y="31"/>
                </a:lnTo>
                <a:lnTo>
                  <a:pt x="305" y="31"/>
                </a:lnTo>
                <a:lnTo>
                  <a:pt x="303" y="31"/>
                </a:lnTo>
                <a:lnTo>
                  <a:pt x="303" y="31"/>
                </a:lnTo>
                <a:lnTo>
                  <a:pt x="303" y="30"/>
                </a:lnTo>
                <a:lnTo>
                  <a:pt x="303" y="30"/>
                </a:lnTo>
                <a:lnTo>
                  <a:pt x="303" y="30"/>
                </a:lnTo>
                <a:lnTo>
                  <a:pt x="303" y="30"/>
                </a:lnTo>
                <a:lnTo>
                  <a:pt x="302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299" y="31"/>
                </a:lnTo>
                <a:lnTo>
                  <a:pt x="299" y="31"/>
                </a:lnTo>
                <a:lnTo>
                  <a:pt x="299" y="31"/>
                </a:lnTo>
                <a:lnTo>
                  <a:pt x="299" y="31"/>
                </a:lnTo>
                <a:lnTo>
                  <a:pt x="299" y="33"/>
                </a:lnTo>
                <a:lnTo>
                  <a:pt x="299" y="33"/>
                </a:lnTo>
                <a:lnTo>
                  <a:pt x="299" y="33"/>
                </a:lnTo>
                <a:lnTo>
                  <a:pt x="299" y="33"/>
                </a:lnTo>
                <a:lnTo>
                  <a:pt x="301" y="33"/>
                </a:lnTo>
                <a:lnTo>
                  <a:pt x="301" y="33"/>
                </a:lnTo>
                <a:lnTo>
                  <a:pt x="301" y="33"/>
                </a:lnTo>
                <a:lnTo>
                  <a:pt x="302" y="33"/>
                </a:lnTo>
                <a:lnTo>
                  <a:pt x="302" y="33"/>
                </a:lnTo>
                <a:lnTo>
                  <a:pt x="299" y="34"/>
                </a:lnTo>
                <a:lnTo>
                  <a:pt x="298" y="34"/>
                </a:lnTo>
                <a:lnTo>
                  <a:pt x="298" y="33"/>
                </a:lnTo>
                <a:lnTo>
                  <a:pt x="298" y="33"/>
                </a:lnTo>
                <a:lnTo>
                  <a:pt x="298" y="33"/>
                </a:lnTo>
                <a:lnTo>
                  <a:pt x="298" y="33"/>
                </a:lnTo>
                <a:lnTo>
                  <a:pt x="298" y="31"/>
                </a:lnTo>
                <a:lnTo>
                  <a:pt x="298" y="31"/>
                </a:lnTo>
                <a:lnTo>
                  <a:pt x="298" y="31"/>
                </a:lnTo>
                <a:lnTo>
                  <a:pt x="298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1"/>
                </a:lnTo>
                <a:lnTo>
                  <a:pt x="296" y="31"/>
                </a:lnTo>
                <a:lnTo>
                  <a:pt x="296" y="33"/>
                </a:lnTo>
                <a:lnTo>
                  <a:pt x="295" y="34"/>
                </a:lnTo>
                <a:lnTo>
                  <a:pt x="295" y="34"/>
                </a:lnTo>
                <a:lnTo>
                  <a:pt x="296" y="34"/>
                </a:lnTo>
                <a:lnTo>
                  <a:pt x="296" y="34"/>
                </a:lnTo>
                <a:lnTo>
                  <a:pt x="296" y="34"/>
                </a:lnTo>
                <a:lnTo>
                  <a:pt x="296" y="34"/>
                </a:lnTo>
                <a:lnTo>
                  <a:pt x="295" y="34"/>
                </a:lnTo>
                <a:lnTo>
                  <a:pt x="295" y="33"/>
                </a:lnTo>
                <a:lnTo>
                  <a:pt x="295" y="33"/>
                </a:lnTo>
                <a:lnTo>
                  <a:pt x="295" y="33"/>
                </a:lnTo>
                <a:lnTo>
                  <a:pt x="295" y="33"/>
                </a:lnTo>
                <a:lnTo>
                  <a:pt x="295" y="31"/>
                </a:lnTo>
                <a:lnTo>
                  <a:pt x="295" y="31"/>
                </a:lnTo>
                <a:lnTo>
                  <a:pt x="295" y="31"/>
                </a:lnTo>
                <a:lnTo>
                  <a:pt x="293" y="31"/>
                </a:lnTo>
                <a:lnTo>
                  <a:pt x="292" y="31"/>
                </a:lnTo>
                <a:lnTo>
                  <a:pt x="292" y="31"/>
                </a:lnTo>
                <a:lnTo>
                  <a:pt x="292" y="31"/>
                </a:lnTo>
                <a:lnTo>
                  <a:pt x="291" y="33"/>
                </a:lnTo>
                <a:lnTo>
                  <a:pt x="291" y="33"/>
                </a:lnTo>
                <a:lnTo>
                  <a:pt x="291" y="33"/>
                </a:lnTo>
                <a:lnTo>
                  <a:pt x="291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91" y="33"/>
                </a:lnTo>
                <a:lnTo>
                  <a:pt x="291" y="34"/>
                </a:lnTo>
                <a:lnTo>
                  <a:pt x="291" y="34"/>
                </a:lnTo>
                <a:lnTo>
                  <a:pt x="291" y="36"/>
                </a:lnTo>
                <a:lnTo>
                  <a:pt x="291" y="36"/>
                </a:lnTo>
                <a:lnTo>
                  <a:pt x="292" y="36"/>
                </a:lnTo>
                <a:lnTo>
                  <a:pt x="292" y="36"/>
                </a:lnTo>
                <a:lnTo>
                  <a:pt x="291" y="36"/>
                </a:lnTo>
                <a:lnTo>
                  <a:pt x="289" y="36"/>
                </a:lnTo>
                <a:lnTo>
                  <a:pt x="289" y="37"/>
                </a:lnTo>
                <a:lnTo>
                  <a:pt x="288" y="37"/>
                </a:lnTo>
                <a:lnTo>
                  <a:pt x="288" y="37"/>
                </a:lnTo>
                <a:lnTo>
                  <a:pt x="286" y="37"/>
                </a:lnTo>
                <a:lnTo>
                  <a:pt x="286" y="37"/>
                </a:lnTo>
                <a:lnTo>
                  <a:pt x="285" y="37"/>
                </a:lnTo>
                <a:lnTo>
                  <a:pt x="285" y="37"/>
                </a:lnTo>
                <a:lnTo>
                  <a:pt x="285" y="39"/>
                </a:lnTo>
                <a:lnTo>
                  <a:pt x="285" y="39"/>
                </a:lnTo>
                <a:lnTo>
                  <a:pt x="285" y="39"/>
                </a:lnTo>
                <a:lnTo>
                  <a:pt x="285" y="39"/>
                </a:lnTo>
                <a:lnTo>
                  <a:pt x="286" y="39"/>
                </a:lnTo>
                <a:lnTo>
                  <a:pt x="288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7"/>
                </a:lnTo>
                <a:lnTo>
                  <a:pt x="291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3" y="37"/>
                </a:lnTo>
                <a:lnTo>
                  <a:pt x="293" y="37"/>
                </a:lnTo>
                <a:lnTo>
                  <a:pt x="295" y="37"/>
                </a:lnTo>
                <a:lnTo>
                  <a:pt x="296" y="36"/>
                </a:lnTo>
                <a:lnTo>
                  <a:pt x="296" y="36"/>
                </a:lnTo>
                <a:lnTo>
                  <a:pt x="298" y="36"/>
                </a:lnTo>
                <a:lnTo>
                  <a:pt x="298" y="36"/>
                </a:lnTo>
                <a:lnTo>
                  <a:pt x="298" y="36"/>
                </a:lnTo>
                <a:lnTo>
                  <a:pt x="298" y="36"/>
                </a:lnTo>
                <a:lnTo>
                  <a:pt x="299" y="36"/>
                </a:lnTo>
                <a:lnTo>
                  <a:pt x="301" y="36"/>
                </a:lnTo>
                <a:lnTo>
                  <a:pt x="302" y="34"/>
                </a:lnTo>
                <a:lnTo>
                  <a:pt x="302" y="34"/>
                </a:lnTo>
                <a:lnTo>
                  <a:pt x="303" y="34"/>
                </a:lnTo>
                <a:lnTo>
                  <a:pt x="305" y="34"/>
                </a:lnTo>
                <a:lnTo>
                  <a:pt x="306" y="33"/>
                </a:lnTo>
                <a:lnTo>
                  <a:pt x="306" y="33"/>
                </a:lnTo>
                <a:lnTo>
                  <a:pt x="308" y="33"/>
                </a:lnTo>
                <a:lnTo>
                  <a:pt x="308" y="33"/>
                </a:lnTo>
                <a:lnTo>
                  <a:pt x="309" y="33"/>
                </a:lnTo>
                <a:lnTo>
                  <a:pt x="309" y="31"/>
                </a:lnTo>
                <a:lnTo>
                  <a:pt x="311" y="31"/>
                </a:lnTo>
                <a:lnTo>
                  <a:pt x="311" y="31"/>
                </a:lnTo>
                <a:lnTo>
                  <a:pt x="311" y="31"/>
                </a:lnTo>
                <a:lnTo>
                  <a:pt x="309" y="31"/>
                </a:lnTo>
                <a:lnTo>
                  <a:pt x="309" y="31"/>
                </a:lnTo>
                <a:lnTo>
                  <a:pt x="309" y="30"/>
                </a:lnTo>
                <a:lnTo>
                  <a:pt x="309" y="30"/>
                </a:lnTo>
                <a:lnTo>
                  <a:pt x="309" y="30"/>
                </a:lnTo>
                <a:lnTo>
                  <a:pt x="309" y="30"/>
                </a:lnTo>
                <a:lnTo>
                  <a:pt x="309" y="29"/>
                </a:lnTo>
                <a:lnTo>
                  <a:pt x="309" y="29"/>
                </a:lnTo>
                <a:lnTo>
                  <a:pt x="306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4"/>
                </a:lnTo>
                <a:lnTo>
                  <a:pt x="305" y="24"/>
                </a:lnTo>
                <a:lnTo>
                  <a:pt x="305" y="24"/>
                </a:lnTo>
                <a:lnTo>
                  <a:pt x="305" y="24"/>
                </a:lnTo>
                <a:lnTo>
                  <a:pt x="306" y="24"/>
                </a:lnTo>
                <a:lnTo>
                  <a:pt x="306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2"/>
                </a:lnTo>
                <a:lnTo>
                  <a:pt x="308" y="22"/>
                </a:lnTo>
                <a:lnTo>
                  <a:pt x="308" y="22"/>
                </a:lnTo>
                <a:lnTo>
                  <a:pt x="308" y="22"/>
                </a:lnTo>
                <a:lnTo>
                  <a:pt x="308" y="20"/>
                </a:lnTo>
                <a:lnTo>
                  <a:pt x="305" y="23"/>
                </a:lnTo>
                <a:lnTo>
                  <a:pt x="305" y="23"/>
                </a:lnTo>
                <a:lnTo>
                  <a:pt x="305" y="23"/>
                </a:lnTo>
                <a:lnTo>
                  <a:pt x="306" y="22"/>
                </a:lnTo>
                <a:lnTo>
                  <a:pt x="306" y="22"/>
                </a:lnTo>
                <a:lnTo>
                  <a:pt x="306" y="22"/>
                </a:lnTo>
                <a:lnTo>
                  <a:pt x="306" y="22"/>
                </a:lnTo>
                <a:lnTo>
                  <a:pt x="306" y="20"/>
                </a:lnTo>
                <a:lnTo>
                  <a:pt x="306" y="20"/>
                </a:lnTo>
                <a:lnTo>
                  <a:pt x="308" y="20"/>
                </a:lnTo>
                <a:lnTo>
                  <a:pt x="308" y="20"/>
                </a:lnTo>
                <a:lnTo>
                  <a:pt x="308" y="20"/>
                </a:lnTo>
                <a:lnTo>
                  <a:pt x="308" y="19"/>
                </a:lnTo>
                <a:lnTo>
                  <a:pt x="308" y="19"/>
                </a:lnTo>
                <a:lnTo>
                  <a:pt x="308" y="19"/>
                </a:lnTo>
                <a:lnTo>
                  <a:pt x="308" y="19"/>
                </a:lnTo>
                <a:lnTo>
                  <a:pt x="309" y="17"/>
                </a:lnTo>
                <a:lnTo>
                  <a:pt x="309" y="17"/>
                </a:lnTo>
                <a:lnTo>
                  <a:pt x="309" y="16"/>
                </a:lnTo>
                <a:lnTo>
                  <a:pt x="309" y="16"/>
                </a:lnTo>
                <a:lnTo>
                  <a:pt x="311" y="16"/>
                </a:lnTo>
                <a:lnTo>
                  <a:pt x="312" y="16"/>
                </a:lnTo>
                <a:lnTo>
                  <a:pt x="312" y="16"/>
                </a:lnTo>
                <a:lnTo>
                  <a:pt x="312" y="16"/>
                </a:lnTo>
                <a:lnTo>
                  <a:pt x="312" y="17"/>
                </a:lnTo>
                <a:lnTo>
                  <a:pt x="312" y="17"/>
                </a:lnTo>
                <a:lnTo>
                  <a:pt x="312" y="17"/>
                </a:lnTo>
                <a:lnTo>
                  <a:pt x="312" y="17"/>
                </a:lnTo>
                <a:lnTo>
                  <a:pt x="313" y="17"/>
                </a:lnTo>
                <a:lnTo>
                  <a:pt x="313" y="17"/>
                </a:lnTo>
                <a:lnTo>
                  <a:pt x="313" y="17"/>
                </a:lnTo>
                <a:lnTo>
                  <a:pt x="313" y="16"/>
                </a:lnTo>
                <a:lnTo>
                  <a:pt x="313" y="16"/>
                </a:lnTo>
                <a:lnTo>
                  <a:pt x="313" y="17"/>
                </a:lnTo>
                <a:lnTo>
                  <a:pt x="315" y="17"/>
                </a:lnTo>
                <a:lnTo>
                  <a:pt x="315" y="17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6" y="19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5" y="17"/>
                </a:lnTo>
                <a:lnTo>
                  <a:pt x="315" y="17"/>
                </a:lnTo>
                <a:lnTo>
                  <a:pt x="316" y="17"/>
                </a:lnTo>
                <a:lnTo>
                  <a:pt x="316" y="16"/>
                </a:lnTo>
                <a:lnTo>
                  <a:pt x="316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7"/>
                </a:lnTo>
                <a:lnTo>
                  <a:pt x="319" y="17"/>
                </a:lnTo>
                <a:lnTo>
                  <a:pt x="319" y="17"/>
                </a:lnTo>
                <a:lnTo>
                  <a:pt x="319" y="16"/>
                </a:lnTo>
                <a:lnTo>
                  <a:pt x="320" y="17"/>
                </a:lnTo>
                <a:lnTo>
                  <a:pt x="320" y="17"/>
                </a:lnTo>
                <a:lnTo>
                  <a:pt x="319" y="17"/>
                </a:lnTo>
                <a:lnTo>
                  <a:pt x="319" y="17"/>
                </a:lnTo>
                <a:lnTo>
                  <a:pt x="319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6" y="19"/>
                </a:lnTo>
                <a:lnTo>
                  <a:pt x="316" y="19"/>
                </a:lnTo>
                <a:lnTo>
                  <a:pt x="316" y="19"/>
                </a:lnTo>
                <a:lnTo>
                  <a:pt x="316" y="19"/>
                </a:lnTo>
                <a:lnTo>
                  <a:pt x="315" y="19"/>
                </a:lnTo>
                <a:lnTo>
                  <a:pt x="313" y="20"/>
                </a:lnTo>
                <a:lnTo>
                  <a:pt x="313" y="20"/>
                </a:lnTo>
                <a:lnTo>
                  <a:pt x="312" y="20"/>
                </a:lnTo>
                <a:lnTo>
                  <a:pt x="311" y="22"/>
                </a:lnTo>
                <a:lnTo>
                  <a:pt x="311" y="22"/>
                </a:lnTo>
                <a:lnTo>
                  <a:pt x="312" y="22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4"/>
                </a:lnTo>
                <a:lnTo>
                  <a:pt x="313" y="24"/>
                </a:lnTo>
                <a:lnTo>
                  <a:pt x="313" y="26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6" y="23"/>
                </a:lnTo>
                <a:lnTo>
                  <a:pt x="316" y="23"/>
                </a:lnTo>
                <a:lnTo>
                  <a:pt x="316" y="24"/>
                </a:lnTo>
                <a:lnTo>
                  <a:pt x="318" y="24"/>
                </a:lnTo>
                <a:lnTo>
                  <a:pt x="318" y="24"/>
                </a:lnTo>
                <a:lnTo>
                  <a:pt x="319" y="24"/>
                </a:lnTo>
                <a:lnTo>
                  <a:pt x="319" y="23"/>
                </a:lnTo>
                <a:lnTo>
                  <a:pt x="319" y="23"/>
                </a:lnTo>
                <a:lnTo>
                  <a:pt x="319" y="23"/>
                </a:lnTo>
                <a:lnTo>
                  <a:pt x="320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3" y="23"/>
                </a:lnTo>
                <a:lnTo>
                  <a:pt x="323" y="22"/>
                </a:lnTo>
                <a:lnTo>
                  <a:pt x="323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0"/>
                </a:lnTo>
                <a:lnTo>
                  <a:pt x="325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20"/>
                </a:lnTo>
                <a:lnTo>
                  <a:pt x="326" y="20"/>
                </a:lnTo>
                <a:lnTo>
                  <a:pt x="326" y="20"/>
                </a:lnTo>
                <a:lnTo>
                  <a:pt x="326" y="20"/>
                </a:lnTo>
                <a:lnTo>
                  <a:pt x="325" y="19"/>
                </a:lnTo>
                <a:lnTo>
                  <a:pt x="325" y="19"/>
                </a:lnTo>
                <a:lnTo>
                  <a:pt x="325" y="19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5" y="19"/>
                </a:lnTo>
                <a:lnTo>
                  <a:pt x="328" y="19"/>
                </a:lnTo>
                <a:lnTo>
                  <a:pt x="330" y="19"/>
                </a:lnTo>
                <a:lnTo>
                  <a:pt x="330" y="19"/>
                </a:lnTo>
                <a:lnTo>
                  <a:pt x="330" y="19"/>
                </a:lnTo>
                <a:lnTo>
                  <a:pt x="332" y="19"/>
                </a:lnTo>
                <a:lnTo>
                  <a:pt x="332" y="19"/>
                </a:lnTo>
                <a:lnTo>
                  <a:pt x="332" y="19"/>
                </a:lnTo>
                <a:lnTo>
                  <a:pt x="332" y="20"/>
                </a:lnTo>
                <a:lnTo>
                  <a:pt x="332" y="22"/>
                </a:lnTo>
                <a:lnTo>
                  <a:pt x="332" y="23"/>
                </a:lnTo>
                <a:lnTo>
                  <a:pt x="333" y="23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2" y="23"/>
                </a:lnTo>
                <a:lnTo>
                  <a:pt x="332" y="23"/>
                </a:lnTo>
                <a:lnTo>
                  <a:pt x="332" y="24"/>
                </a:lnTo>
                <a:lnTo>
                  <a:pt x="332" y="24"/>
                </a:lnTo>
                <a:lnTo>
                  <a:pt x="332" y="24"/>
                </a:lnTo>
                <a:lnTo>
                  <a:pt x="330" y="26"/>
                </a:lnTo>
                <a:lnTo>
                  <a:pt x="330" y="26"/>
                </a:lnTo>
                <a:lnTo>
                  <a:pt x="330" y="24"/>
                </a:lnTo>
                <a:lnTo>
                  <a:pt x="330" y="24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8" y="24"/>
                </a:lnTo>
                <a:lnTo>
                  <a:pt x="328" y="24"/>
                </a:lnTo>
                <a:lnTo>
                  <a:pt x="328" y="26"/>
                </a:lnTo>
                <a:lnTo>
                  <a:pt x="328" y="26"/>
                </a:lnTo>
                <a:lnTo>
                  <a:pt x="326" y="27"/>
                </a:lnTo>
                <a:lnTo>
                  <a:pt x="326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7"/>
                </a:lnTo>
                <a:lnTo>
                  <a:pt x="323" y="27"/>
                </a:lnTo>
                <a:lnTo>
                  <a:pt x="323" y="27"/>
                </a:lnTo>
                <a:lnTo>
                  <a:pt x="323" y="27"/>
                </a:lnTo>
                <a:lnTo>
                  <a:pt x="320" y="27"/>
                </a:lnTo>
                <a:lnTo>
                  <a:pt x="320" y="27"/>
                </a:lnTo>
                <a:lnTo>
                  <a:pt x="320" y="27"/>
                </a:lnTo>
                <a:lnTo>
                  <a:pt x="322" y="27"/>
                </a:lnTo>
                <a:lnTo>
                  <a:pt x="322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2" y="24"/>
                </a:lnTo>
                <a:lnTo>
                  <a:pt x="322" y="24"/>
                </a:lnTo>
                <a:lnTo>
                  <a:pt x="322" y="23"/>
                </a:lnTo>
                <a:lnTo>
                  <a:pt x="320" y="23"/>
                </a:lnTo>
                <a:lnTo>
                  <a:pt x="320" y="24"/>
                </a:lnTo>
                <a:lnTo>
                  <a:pt x="320" y="24"/>
                </a:lnTo>
                <a:lnTo>
                  <a:pt x="320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6"/>
                </a:lnTo>
                <a:lnTo>
                  <a:pt x="319" y="26"/>
                </a:lnTo>
                <a:lnTo>
                  <a:pt x="319" y="26"/>
                </a:lnTo>
                <a:lnTo>
                  <a:pt x="319" y="27"/>
                </a:lnTo>
                <a:lnTo>
                  <a:pt x="320" y="27"/>
                </a:lnTo>
                <a:lnTo>
                  <a:pt x="320" y="29"/>
                </a:lnTo>
                <a:lnTo>
                  <a:pt x="322" y="29"/>
                </a:lnTo>
                <a:lnTo>
                  <a:pt x="322" y="29"/>
                </a:lnTo>
                <a:lnTo>
                  <a:pt x="320" y="29"/>
                </a:lnTo>
                <a:lnTo>
                  <a:pt x="319" y="29"/>
                </a:lnTo>
                <a:lnTo>
                  <a:pt x="319" y="29"/>
                </a:lnTo>
                <a:lnTo>
                  <a:pt x="318" y="29"/>
                </a:lnTo>
                <a:lnTo>
                  <a:pt x="318" y="29"/>
                </a:lnTo>
                <a:lnTo>
                  <a:pt x="319" y="30"/>
                </a:lnTo>
                <a:lnTo>
                  <a:pt x="319" y="30"/>
                </a:lnTo>
                <a:lnTo>
                  <a:pt x="320" y="30"/>
                </a:lnTo>
                <a:lnTo>
                  <a:pt x="320" y="30"/>
                </a:lnTo>
                <a:lnTo>
                  <a:pt x="320" y="30"/>
                </a:lnTo>
                <a:lnTo>
                  <a:pt x="322" y="29"/>
                </a:lnTo>
                <a:lnTo>
                  <a:pt x="322" y="29"/>
                </a:lnTo>
                <a:lnTo>
                  <a:pt x="323" y="29"/>
                </a:lnTo>
                <a:lnTo>
                  <a:pt x="323" y="29"/>
                </a:lnTo>
                <a:lnTo>
                  <a:pt x="323" y="29"/>
                </a:lnTo>
                <a:lnTo>
                  <a:pt x="325" y="29"/>
                </a:lnTo>
                <a:lnTo>
                  <a:pt x="325" y="29"/>
                </a:lnTo>
                <a:lnTo>
                  <a:pt x="325" y="29"/>
                </a:lnTo>
                <a:lnTo>
                  <a:pt x="326" y="29"/>
                </a:lnTo>
                <a:lnTo>
                  <a:pt x="326" y="27"/>
                </a:lnTo>
                <a:lnTo>
                  <a:pt x="328" y="27"/>
                </a:lnTo>
                <a:lnTo>
                  <a:pt x="328" y="27"/>
                </a:lnTo>
                <a:lnTo>
                  <a:pt x="329" y="27"/>
                </a:lnTo>
                <a:lnTo>
                  <a:pt x="329" y="27"/>
                </a:lnTo>
                <a:lnTo>
                  <a:pt x="329" y="27"/>
                </a:lnTo>
                <a:lnTo>
                  <a:pt x="330" y="26"/>
                </a:lnTo>
                <a:lnTo>
                  <a:pt x="330" y="26"/>
                </a:lnTo>
                <a:lnTo>
                  <a:pt x="332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6" y="26"/>
                </a:lnTo>
                <a:lnTo>
                  <a:pt x="336" y="26"/>
                </a:lnTo>
                <a:lnTo>
                  <a:pt x="336" y="26"/>
                </a:lnTo>
                <a:lnTo>
                  <a:pt x="336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4"/>
                </a:lnTo>
                <a:lnTo>
                  <a:pt x="338" y="24"/>
                </a:lnTo>
                <a:lnTo>
                  <a:pt x="338" y="24"/>
                </a:lnTo>
                <a:lnTo>
                  <a:pt x="339" y="24"/>
                </a:lnTo>
                <a:lnTo>
                  <a:pt x="340" y="23"/>
                </a:lnTo>
                <a:lnTo>
                  <a:pt x="340" y="23"/>
                </a:lnTo>
                <a:lnTo>
                  <a:pt x="342" y="23"/>
                </a:lnTo>
                <a:lnTo>
                  <a:pt x="342" y="23"/>
                </a:lnTo>
                <a:lnTo>
                  <a:pt x="342" y="23"/>
                </a:lnTo>
                <a:lnTo>
                  <a:pt x="343" y="23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0"/>
                </a:lnTo>
                <a:lnTo>
                  <a:pt x="343" y="20"/>
                </a:lnTo>
                <a:lnTo>
                  <a:pt x="343" y="20"/>
                </a:lnTo>
                <a:lnTo>
                  <a:pt x="343" y="22"/>
                </a:lnTo>
                <a:lnTo>
                  <a:pt x="343" y="22"/>
                </a:lnTo>
                <a:lnTo>
                  <a:pt x="342" y="22"/>
                </a:lnTo>
                <a:lnTo>
                  <a:pt x="342" y="22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0" y="20"/>
                </a:lnTo>
                <a:lnTo>
                  <a:pt x="340" y="22"/>
                </a:lnTo>
                <a:lnTo>
                  <a:pt x="340" y="22"/>
                </a:lnTo>
                <a:lnTo>
                  <a:pt x="340" y="22"/>
                </a:lnTo>
                <a:lnTo>
                  <a:pt x="340" y="20"/>
                </a:lnTo>
                <a:lnTo>
                  <a:pt x="340" y="20"/>
                </a:lnTo>
                <a:lnTo>
                  <a:pt x="340" y="19"/>
                </a:lnTo>
                <a:lnTo>
                  <a:pt x="340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3" y="19"/>
                </a:lnTo>
                <a:lnTo>
                  <a:pt x="345" y="17"/>
                </a:lnTo>
                <a:lnTo>
                  <a:pt x="345" y="17"/>
                </a:lnTo>
                <a:lnTo>
                  <a:pt x="343" y="17"/>
                </a:lnTo>
                <a:lnTo>
                  <a:pt x="342" y="16"/>
                </a:lnTo>
                <a:lnTo>
                  <a:pt x="340" y="16"/>
                </a:lnTo>
                <a:lnTo>
                  <a:pt x="340" y="17"/>
                </a:lnTo>
                <a:lnTo>
                  <a:pt x="340" y="17"/>
                </a:lnTo>
                <a:lnTo>
                  <a:pt x="338" y="19"/>
                </a:lnTo>
                <a:lnTo>
                  <a:pt x="338" y="20"/>
                </a:lnTo>
                <a:lnTo>
                  <a:pt x="338" y="20"/>
                </a:lnTo>
                <a:lnTo>
                  <a:pt x="338" y="19"/>
                </a:lnTo>
                <a:lnTo>
                  <a:pt x="338" y="19"/>
                </a:lnTo>
                <a:lnTo>
                  <a:pt x="336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19"/>
                </a:lnTo>
                <a:lnTo>
                  <a:pt x="335" y="19"/>
                </a:lnTo>
                <a:lnTo>
                  <a:pt x="333" y="19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6" y="17"/>
                </a:lnTo>
                <a:lnTo>
                  <a:pt x="336" y="17"/>
                </a:lnTo>
                <a:lnTo>
                  <a:pt x="336" y="17"/>
                </a:lnTo>
                <a:lnTo>
                  <a:pt x="336" y="16"/>
                </a:lnTo>
                <a:lnTo>
                  <a:pt x="336" y="16"/>
                </a:lnTo>
                <a:lnTo>
                  <a:pt x="336" y="17"/>
                </a:lnTo>
                <a:lnTo>
                  <a:pt x="336" y="17"/>
                </a:lnTo>
                <a:lnTo>
                  <a:pt x="336" y="16"/>
                </a:lnTo>
                <a:lnTo>
                  <a:pt x="338" y="16"/>
                </a:lnTo>
                <a:lnTo>
                  <a:pt x="338" y="16"/>
                </a:lnTo>
                <a:lnTo>
                  <a:pt x="338" y="16"/>
                </a:lnTo>
                <a:lnTo>
                  <a:pt x="338" y="14"/>
                </a:lnTo>
                <a:lnTo>
                  <a:pt x="338" y="14"/>
                </a:lnTo>
                <a:lnTo>
                  <a:pt x="339" y="14"/>
                </a:lnTo>
                <a:lnTo>
                  <a:pt x="340" y="14"/>
                </a:lnTo>
                <a:lnTo>
                  <a:pt x="340" y="16"/>
                </a:lnTo>
                <a:lnTo>
                  <a:pt x="340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4"/>
                </a:lnTo>
                <a:lnTo>
                  <a:pt x="342" y="14"/>
                </a:lnTo>
                <a:lnTo>
                  <a:pt x="342" y="14"/>
                </a:lnTo>
                <a:lnTo>
                  <a:pt x="343" y="14"/>
                </a:lnTo>
                <a:lnTo>
                  <a:pt x="345" y="14"/>
                </a:lnTo>
                <a:lnTo>
                  <a:pt x="345" y="14"/>
                </a:lnTo>
                <a:lnTo>
                  <a:pt x="346" y="16"/>
                </a:lnTo>
                <a:lnTo>
                  <a:pt x="348" y="16"/>
                </a:lnTo>
                <a:lnTo>
                  <a:pt x="348" y="16"/>
                </a:lnTo>
                <a:lnTo>
                  <a:pt x="348" y="16"/>
                </a:lnTo>
                <a:lnTo>
                  <a:pt x="348" y="14"/>
                </a:lnTo>
                <a:lnTo>
                  <a:pt x="349" y="14"/>
                </a:lnTo>
                <a:lnTo>
                  <a:pt x="350" y="14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2"/>
                </a:lnTo>
                <a:lnTo>
                  <a:pt x="352" y="12"/>
                </a:lnTo>
                <a:lnTo>
                  <a:pt x="352" y="12"/>
                </a:lnTo>
                <a:lnTo>
                  <a:pt x="353" y="12"/>
                </a:lnTo>
                <a:lnTo>
                  <a:pt x="353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3"/>
                </a:lnTo>
                <a:lnTo>
                  <a:pt x="358" y="13"/>
                </a:lnTo>
                <a:lnTo>
                  <a:pt x="358" y="13"/>
                </a:lnTo>
                <a:lnTo>
                  <a:pt x="355" y="13"/>
                </a:lnTo>
                <a:lnTo>
                  <a:pt x="355" y="14"/>
                </a:lnTo>
                <a:lnTo>
                  <a:pt x="353" y="14"/>
                </a:lnTo>
                <a:lnTo>
                  <a:pt x="353" y="14"/>
                </a:lnTo>
                <a:lnTo>
                  <a:pt x="353" y="14"/>
                </a:lnTo>
                <a:lnTo>
                  <a:pt x="353" y="14"/>
                </a:lnTo>
                <a:lnTo>
                  <a:pt x="352" y="14"/>
                </a:lnTo>
                <a:lnTo>
                  <a:pt x="352" y="16"/>
                </a:lnTo>
                <a:lnTo>
                  <a:pt x="352" y="16"/>
                </a:lnTo>
                <a:lnTo>
                  <a:pt x="352" y="17"/>
                </a:lnTo>
                <a:lnTo>
                  <a:pt x="352" y="17"/>
                </a:lnTo>
                <a:lnTo>
                  <a:pt x="352" y="17"/>
                </a:lnTo>
                <a:lnTo>
                  <a:pt x="352" y="17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0" y="16"/>
                </a:lnTo>
                <a:lnTo>
                  <a:pt x="350" y="17"/>
                </a:lnTo>
                <a:lnTo>
                  <a:pt x="350" y="17"/>
                </a:lnTo>
                <a:lnTo>
                  <a:pt x="350" y="17"/>
                </a:lnTo>
                <a:lnTo>
                  <a:pt x="350" y="17"/>
                </a:lnTo>
                <a:lnTo>
                  <a:pt x="350" y="16"/>
                </a:lnTo>
                <a:lnTo>
                  <a:pt x="349" y="16"/>
                </a:lnTo>
                <a:lnTo>
                  <a:pt x="349" y="16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9"/>
                </a:lnTo>
                <a:lnTo>
                  <a:pt x="345" y="19"/>
                </a:lnTo>
                <a:lnTo>
                  <a:pt x="345" y="17"/>
                </a:lnTo>
                <a:lnTo>
                  <a:pt x="345" y="17"/>
                </a:lnTo>
                <a:lnTo>
                  <a:pt x="343" y="19"/>
                </a:lnTo>
                <a:lnTo>
                  <a:pt x="343" y="19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3" y="20"/>
                </a:lnTo>
                <a:lnTo>
                  <a:pt x="345" y="20"/>
                </a:lnTo>
                <a:lnTo>
                  <a:pt x="346" y="20"/>
                </a:lnTo>
                <a:lnTo>
                  <a:pt x="348" y="20"/>
                </a:lnTo>
                <a:lnTo>
                  <a:pt x="346" y="20"/>
                </a:lnTo>
                <a:lnTo>
                  <a:pt x="346" y="20"/>
                </a:lnTo>
                <a:lnTo>
                  <a:pt x="348" y="22"/>
                </a:lnTo>
                <a:lnTo>
                  <a:pt x="348" y="22"/>
                </a:lnTo>
                <a:lnTo>
                  <a:pt x="348" y="22"/>
                </a:lnTo>
                <a:lnTo>
                  <a:pt x="349" y="22"/>
                </a:lnTo>
                <a:lnTo>
                  <a:pt x="350" y="20"/>
                </a:lnTo>
                <a:lnTo>
                  <a:pt x="350" y="20"/>
                </a:lnTo>
                <a:lnTo>
                  <a:pt x="350" y="20"/>
                </a:lnTo>
                <a:lnTo>
                  <a:pt x="350" y="20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2" y="19"/>
                </a:lnTo>
                <a:lnTo>
                  <a:pt x="352" y="19"/>
                </a:lnTo>
                <a:lnTo>
                  <a:pt x="352" y="17"/>
                </a:lnTo>
                <a:lnTo>
                  <a:pt x="352" y="17"/>
                </a:lnTo>
                <a:lnTo>
                  <a:pt x="352" y="19"/>
                </a:lnTo>
                <a:lnTo>
                  <a:pt x="352" y="20"/>
                </a:lnTo>
                <a:lnTo>
                  <a:pt x="352" y="20"/>
                </a:lnTo>
                <a:lnTo>
                  <a:pt x="352" y="20"/>
                </a:lnTo>
                <a:lnTo>
                  <a:pt x="352" y="20"/>
                </a:lnTo>
                <a:lnTo>
                  <a:pt x="353" y="20"/>
                </a:lnTo>
                <a:lnTo>
                  <a:pt x="353" y="19"/>
                </a:lnTo>
                <a:lnTo>
                  <a:pt x="353" y="19"/>
                </a:lnTo>
                <a:lnTo>
                  <a:pt x="353" y="20"/>
                </a:lnTo>
                <a:lnTo>
                  <a:pt x="353" y="20"/>
                </a:lnTo>
                <a:lnTo>
                  <a:pt x="353" y="20"/>
                </a:lnTo>
                <a:lnTo>
                  <a:pt x="355" y="19"/>
                </a:lnTo>
                <a:lnTo>
                  <a:pt x="355" y="19"/>
                </a:lnTo>
                <a:lnTo>
                  <a:pt x="355" y="19"/>
                </a:lnTo>
                <a:lnTo>
                  <a:pt x="355" y="19"/>
                </a:lnTo>
                <a:lnTo>
                  <a:pt x="353" y="17"/>
                </a:lnTo>
                <a:lnTo>
                  <a:pt x="353" y="17"/>
                </a:lnTo>
                <a:lnTo>
                  <a:pt x="353" y="17"/>
                </a:lnTo>
                <a:lnTo>
                  <a:pt x="353" y="17"/>
                </a:lnTo>
                <a:lnTo>
                  <a:pt x="353" y="16"/>
                </a:lnTo>
                <a:lnTo>
                  <a:pt x="353" y="16"/>
                </a:lnTo>
                <a:lnTo>
                  <a:pt x="353" y="16"/>
                </a:lnTo>
                <a:lnTo>
                  <a:pt x="353" y="17"/>
                </a:lnTo>
                <a:lnTo>
                  <a:pt x="355" y="17"/>
                </a:lnTo>
                <a:lnTo>
                  <a:pt x="355" y="17"/>
                </a:lnTo>
                <a:lnTo>
                  <a:pt x="355" y="17"/>
                </a:lnTo>
                <a:lnTo>
                  <a:pt x="356" y="17"/>
                </a:lnTo>
                <a:lnTo>
                  <a:pt x="358" y="19"/>
                </a:lnTo>
                <a:lnTo>
                  <a:pt x="358" y="17"/>
                </a:lnTo>
                <a:lnTo>
                  <a:pt x="360" y="17"/>
                </a:lnTo>
                <a:lnTo>
                  <a:pt x="362" y="16"/>
                </a:lnTo>
                <a:lnTo>
                  <a:pt x="363" y="16"/>
                </a:lnTo>
                <a:lnTo>
                  <a:pt x="363" y="16"/>
                </a:lnTo>
                <a:lnTo>
                  <a:pt x="363" y="17"/>
                </a:lnTo>
                <a:lnTo>
                  <a:pt x="362" y="17"/>
                </a:lnTo>
                <a:lnTo>
                  <a:pt x="362" y="17"/>
                </a:lnTo>
                <a:lnTo>
                  <a:pt x="362" y="19"/>
                </a:lnTo>
                <a:lnTo>
                  <a:pt x="362" y="19"/>
                </a:lnTo>
                <a:lnTo>
                  <a:pt x="362" y="19"/>
                </a:lnTo>
                <a:lnTo>
                  <a:pt x="363" y="19"/>
                </a:lnTo>
                <a:lnTo>
                  <a:pt x="363" y="19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2" y="20"/>
                </a:lnTo>
                <a:lnTo>
                  <a:pt x="362" y="20"/>
                </a:lnTo>
                <a:lnTo>
                  <a:pt x="362" y="20"/>
                </a:lnTo>
                <a:lnTo>
                  <a:pt x="360" y="20"/>
                </a:lnTo>
                <a:lnTo>
                  <a:pt x="360" y="20"/>
                </a:lnTo>
                <a:lnTo>
                  <a:pt x="360" y="22"/>
                </a:lnTo>
                <a:lnTo>
                  <a:pt x="360" y="22"/>
                </a:lnTo>
                <a:lnTo>
                  <a:pt x="360" y="22"/>
                </a:lnTo>
                <a:lnTo>
                  <a:pt x="360" y="22"/>
                </a:lnTo>
                <a:lnTo>
                  <a:pt x="362" y="22"/>
                </a:lnTo>
                <a:lnTo>
                  <a:pt x="362" y="22"/>
                </a:lnTo>
                <a:lnTo>
                  <a:pt x="362" y="22"/>
                </a:lnTo>
                <a:lnTo>
                  <a:pt x="362" y="23"/>
                </a:lnTo>
                <a:lnTo>
                  <a:pt x="360" y="23"/>
                </a:lnTo>
                <a:lnTo>
                  <a:pt x="360" y="23"/>
                </a:lnTo>
                <a:lnTo>
                  <a:pt x="359" y="23"/>
                </a:lnTo>
                <a:lnTo>
                  <a:pt x="359" y="24"/>
                </a:lnTo>
                <a:lnTo>
                  <a:pt x="359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2" y="24"/>
                </a:lnTo>
                <a:lnTo>
                  <a:pt x="362" y="24"/>
                </a:lnTo>
                <a:lnTo>
                  <a:pt x="362" y="24"/>
                </a:lnTo>
                <a:lnTo>
                  <a:pt x="363" y="24"/>
                </a:lnTo>
                <a:lnTo>
                  <a:pt x="363" y="24"/>
                </a:lnTo>
                <a:lnTo>
                  <a:pt x="365" y="23"/>
                </a:lnTo>
                <a:lnTo>
                  <a:pt x="365" y="23"/>
                </a:lnTo>
                <a:lnTo>
                  <a:pt x="365" y="24"/>
                </a:lnTo>
                <a:lnTo>
                  <a:pt x="365" y="24"/>
                </a:lnTo>
                <a:lnTo>
                  <a:pt x="365" y="24"/>
                </a:lnTo>
                <a:lnTo>
                  <a:pt x="365" y="24"/>
                </a:lnTo>
                <a:lnTo>
                  <a:pt x="365" y="23"/>
                </a:lnTo>
                <a:lnTo>
                  <a:pt x="366" y="23"/>
                </a:lnTo>
                <a:lnTo>
                  <a:pt x="366" y="23"/>
                </a:lnTo>
                <a:lnTo>
                  <a:pt x="366" y="23"/>
                </a:lnTo>
                <a:lnTo>
                  <a:pt x="367" y="23"/>
                </a:lnTo>
                <a:lnTo>
                  <a:pt x="367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69" y="23"/>
                </a:lnTo>
                <a:lnTo>
                  <a:pt x="367" y="24"/>
                </a:lnTo>
                <a:lnTo>
                  <a:pt x="367" y="24"/>
                </a:lnTo>
                <a:lnTo>
                  <a:pt x="366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7"/>
                </a:lnTo>
                <a:lnTo>
                  <a:pt x="363" y="27"/>
                </a:lnTo>
                <a:lnTo>
                  <a:pt x="363" y="27"/>
                </a:lnTo>
                <a:lnTo>
                  <a:pt x="363" y="27"/>
                </a:lnTo>
                <a:lnTo>
                  <a:pt x="363" y="29"/>
                </a:lnTo>
                <a:lnTo>
                  <a:pt x="363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7"/>
                </a:lnTo>
                <a:lnTo>
                  <a:pt x="362" y="27"/>
                </a:lnTo>
                <a:lnTo>
                  <a:pt x="362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59" y="27"/>
                </a:lnTo>
                <a:lnTo>
                  <a:pt x="359" y="29"/>
                </a:lnTo>
                <a:lnTo>
                  <a:pt x="359" y="29"/>
                </a:lnTo>
                <a:lnTo>
                  <a:pt x="359" y="30"/>
                </a:lnTo>
                <a:lnTo>
                  <a:pt x="359" y="30"/>
                </a:lnTo>
                <a:lnTo>
                  <a:pt x="359" y="30"/>
                </a:lnTo>
                <a:lnTo>
                  <a:pt x="359" y="30"/>
                </a:lnTo>
                <a:lnTo>
                  <a:pt x="358" y="30"/>
                </a:lnTo>
                <a:lnTo>
                  <a:pt x="358" y="30"/>
                </a:lnTo>
                <a:lnTo>
                  <a:pt x="358" y="31"/>
                </a:lnTo>
                <a:lnTo>
                  <a:pt x="358" y="31"/>
                </a:lnTo>
                <a:lnTo>
                  <a:pt x="356" y="30"/>
                </a:lnTo>
                <a:lnTo>
                  <a:pt x="356" y="30"/>
                </a:lnTo>
                <a:lnTo>
                  <a:pt x="356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1"/>
                </a:lnTo>
                <a:lnTo>
                  <a:pt x="355" y="31"/>
                </a:lnTo>
                <a:lnTo>
                  <a:pt x="355" y="31"/>
                </a:lnTo>
                <a:lnTo>
                  <a:pt x="356" y="31"/>
                </a:lnTo>
                <a:lnTo>
                  <a:pt x="355" y="31"/>
                </a:lnTo>
                <a:lnTo>
                  <a:pt x="355" y="31"/>
                </a:lnTo>
                <a:lnTo>
                  <a:pt x="355" y="31"/>
                </a:lnTo>
                <a:lnTo>
                  <a:pt x="353" y="30"/>
                </a:lnTo>
                <a:lnTo>
                  <a:pt x="353" y="30"/>
                </a:lnTo>
                <a:lnTo>
                  <a:pt x="353" y="30"/>
                </a:lnTo>
                <a:lnTo>
                  <a:pt x="352" y="30"/>
                </a:lnTo>
                <a:lnTo>
                  <a:pt x="352" y="31"/>
                </a:lnTo>
                <a:lnTo>
                  <a:pt x="352" y="31"/>
                </a:lnTo>
                <a:lnTo>
                  <a:pt x="352" y="31"/>
                </a:lnTo>
                <a:lnTo>
                  <a:pt x="352" y="31"/>
                </a:lnTo>
                <a:lnTo>
                  <a:pt x="352" y="33"/>
                </a:lnTo>
                <a:lnTo>
                  <a:pt x="352" y="33"/>
                </a:lnTo>
                <a:lnTo>
                  <a:pt x="352" y="34"/>
                </a:lnTo>
                <a:lnTo>
                  <a:pt x="353" y="34"/>
                </a:lnTo>
                <a:lnTo>
                  <a:pt x="353" y="33"/>
                </a:lnTo>
                <a:lnTo>
                  <a:pt x="353" y="34"/>
                </a:lnTo>
                <a:lnTo>
                  <a:pt x="353" y="34"/>
                </a:lnTo>
                <a:lnTo>
                  <a:pt x="352" y="34"/>
                </a:lnTo>
                <a:lnTo>
                  <a:pt x="352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6"/>
                </a:lnTo>
                <a:lnTo>
                  <a:pt x="352" y="36"/>
                </a:lnTo>
                <a:lnTo>
                  <a:pt x="352" y="36"/>
                </a:lnTo>
                <a:lnTo>
                  <a:pt x="352" y="36"/>
                </a:lnTo>
                <a:lnTo>
                  <a:pt x="352" y="36"/>
                </a:lnTo>
                <a:lnTo>
                  <a:pt x="353" y="36"/>
                </a:lnTo>
                <a:lnTo>
                  <a:pt x="353" y="36"/>
                </a:lnTo>
                <a:lnTo>
                  <a:pt x="352" y="36"/>
                </a:lnTo>
                <a:lnTo>
                  <a:pt x="352" y="36"/>
                </a:lnTo>
                <a:lnTo>
                  <a:pt x="353" y="37"/>
                </a:lnTo>
                <a:lnTo>
                  <a:pt x="353" y="37"/>
                </a:lnTo>
                <a:lnTo>
                  <a:pt x="353" y="37"/>
                </a:lnTo>
                <a:lnTo>
                  <a:pt x="353" y="39"/>
                </a:lnTo>
                <a:lnTo>
                  <a:pt x="355" y="39"/>
                </a:lnTo>
                <a:lnTo>
                  <a:pt x="355" y="39"/>
                </a:lnTo>
                <a:lnTo>
                  <a:pt x="353" y="39"/>
                </a:lnTo>
                <a:lnTo>
                  <a:pt x="353" y="39"/>
                </a:lnTo>
                <a:lnTo>
                  <a:pt x="352" y="40"/>
                </a:lnTo>
                <a:lnTo>
                  <a:pt x="352" y="41"/>
                </a:lnTo>
                <a:lnTo>
                  <a:pt x="352" y="41"/>
                </a:lnTo>
                <a:lnTo>
                  <a:pt x="350" y="41"/>
                </a:lnTo>
                <a:lnTo>
                  <a:pt x="350" y="41"/>
                </a:lnTo>
                <a:lnTo>
                  <a:pt x="350" y="41"/>
                </a:lnTo>
                <a:lnTo>
                  <a:pt x="350" y="41"/>
                </a:lnTo>
                <a:lnTo>
                  <a:pt x="349" y="41"/>
                </a:lnTo>
                <a:lnTo>
                  <a:pt x="349" y="41"/>
                </a:lnTo>
                <a:lnTo>
                  <a:pt x="349" y="41"/>
                </a:lnTo>
                <a:lnTo>
                  <a:pt x="349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0"/>
                </a:lnTo>
                <a:lnTo>
                  <a:pt x="348" y="40"/>
                </a:lnTo>
                <a:lnTo>
                  <a:pt x="348" y="39"/>
                </a:lnTo>
                <a:lnTo>
                  <a:pt x="346" y="39"/>
                </a:lnTo>
                <a:lnTo>
                  <a:pt x="346" y="40"/>
                </a:lnTo>
                <a:lnTo>
                  <a:pt x="346" y="40"/>
                </a:lnTo>
                <a:lnTo>
                  <a:pt x="346" y="40"/>
                </a:lnTo>
                <a:lnTo>
                  <a:pt x="345" y="40"/>
                </a:lnTo>
                <a:lnTo>
                  <a:pt x="345" y="40"/>
                </a:lnTo>
                <a:lnTo>
                  <a:pt x="345" y="40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3" y="43"/>
                </a:lnTo>
                <a:lnTo>
                  <a:pt x="345" y="43"/>
                </a:lnTo>
                <a:lnTo>
                  <a:pt x="345" y="43"/>
                </a:lnTo>
                <a:lnTo>
                  <a:pt x="345" y="43"/>
                </a:lnTo>
                <a:lnTo>
                  <a:pt x="345" y="43"/>
                </a:lnTo>
                <a:lnTo>
                  <a:pt x="343" y="43"/>
                </a:lnTo>
                <a:lnTo>
                  <a:pt x="342" y="43"/>
                </a:lnTo>
                <a:lnTo>
                  <a:pt x="342" y="43"/>
                </a:lnTo>
                <a:lnTo>
                  <a:pt x="342" y="43"/>
                </a:lnTo>
                <a:lnTo>
                  <a:pt x="342" y="44"/>
                </a:lnTo>
                <a:lnTo>
                  <a:pt x="342" y="44"/>
                </a:lnTo>
                <a:lnTo>
                  <a:pt x="342" y="44"/>
                </a:lnTo>
                <a:lnTo>
                  <a:pt x="342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3"/>
                </a:lnTo>
                <a:lnTo>
                  <a:pt x="340" y="43"/>
                </a:lnTo>
                <a:lnTo>
                  <a:pt x="340" y="43"/>
                </a:lnTo>
                <a:lnTo>
                  <a:pt x="339" y="46"/>
                </a:lnTo>
                <a:lnTo>
                  <a:pt x="339" y="46"/>
                </a:lnTo>
                <a:lnTo>
                  <a:pt x="339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6"/>
                </a:lnTo>
                <a:lnTo>
                  <a:pt x="338" y="46"/>
                </a:lnTo>
                <a:lnTo>
                  <a:pt x="338" y="44"/>
                </a:lnTo>
                <a:lnTo>
                  <a:pt x="336" y="44"/>
                </a:lnTo>
                <a:lnTo>
                  <a:pt x="336" y="46"/>
                </a:lnTo>
                <a:lnTo>
                  <a:pt x="335" y="46"/>
                </a:lnTo>
                <a:lnTo>
                  <a:pt x="335" y="46"/>
                </a:lnTo>
                <a:lnTo>
                  <a:pt x="333" y="46"/>
                </a:lnTo>
                <a:lnTo>
                  <a:pt x="333" y="46"/>
                </a:lnTo>
                <a:lnTo>
                  <a:pt x="333" y="46"/>
                </a:lnTo>
                <a:lnTo>
                  <a:pt x="333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7"/>
                </a:lnTo>
                <a:lnTo>
                  <a:pt x="330" y="47"/>
                </a:lnTo>
                <a:lnTo>
                  <a:pt x="330" y="49"/>
                </a:lnTo>
                <a:lnTo>
                  <a:pt x="330" y="49"/>
                </a:lnTo>
                <a:lnTo>
                  <a:pt x="330" y="49"/>
                </a:lnTo>
                <a:lnTo>
                  <a:pt x="330" y="49"/>
                </a:lnTo>
                <a:lnTo>
                  <a:pt x="329" y="47"/>
                </a:lnTo>
                <a:lnTo>
                  <a:pt x="329" y="47"/>
                </a:lnTo>
                <a:lnTo>
                  <a:pt x="329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6" y="49"/>
                </a:lnTo>
                <a:lnTo>
                  <a:pt x="326" y="49"/>
                </a:lnTo>
                <a:lnTo>
                  <a:pt x="326" y="49"/>
                </a:lnTo>
                <a:lnTo>
                  <a:pt x="326" y="49"/>
                </a:lnTo>
                <a:lnTo>
                  <a:pt x="325" y="49"/>
                </a:lnTo>
                <a:lnTo>
                  <a:pt x="325" y="47"/>
                </a:lnTo>
                <a:lnTo>
                  <a:pt x="325" y="47"/>
                </a:lnTo>
                <a:lnTo>
                  <a:pt x="325" y="47"/>
                </a:lnTo>
                <a:lnTo>
                  <a:pt x="323" y="49"/>
                </a:lnTo>
                <a:lnTo>
                  <a:pt x="323" y="49"/>
                </a:lnTo>
                <a:lnTo>
                  <a:pt x="323" y="49"/>
                </a:lnTo>
                <a:lnTo>
                  <a:pt x="323" y="49"/>
                </a:lnTo>
                <a:lnTo>
                  <a:pt x="323" y="50"/>
                </a:lnTo>
                <a:lnTo>
                  <a:pt x="323" y="50"/>
                </a:lnTo>
                <a:lnTo>
                  <a:pt x="323" y="49"/>
                </a:lnTo>
                <a:lnTo>
                  <a:pt x="323" y="49"/>
                </a:lnTo>
                <a:lnTo>
                  <a:pt x="320" y="50"/>
                </a:lnTo>
                <a:lnTo>
                  <a:pt x="320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3"/>
                </a:lnTo>
                <a:lnTo>
                  <a:pt x="319" y="53"/>
                </a:lnTo>
                <a:lnTo>
                  <a:pt x="319" y="53"/>
                </a:lnTo>
                <a:lnTo>
                  <a:pt x="318" y="53"/>
                </a:lnTo>
                <a:lnTo>
                  <a:pt x="318" y="54"/>
                </a:lnTo>
                <a:lnTo>
                  <a:pt x="318" y="54"/>
                </a:lnTo>
                <a:lnTo>
                  <a:pt x="316" y="54"/>
                </a:lnTo>
                <a:lnTo>
                  <a:pt x="316" y="54"/>
                </a:lnTo>
                <a:lnTo>
                  <a:pt x="318" y="54"/>
                </a:lnTo>
                <a:lnTo>
                  <a:pt x="318" y="54"/>
                </a:lnTo>
                <a:lnTo>
                  <a:pt x="316" y="56"/>
                </a:lnTo>
                <a:lnTo>
                  <a:pt x="316" y="56"/>
                </a:lnTo>
                <a:lnTo>
                  <a:pt x="318" y="54"/>
                </a:lnTo>
                <a:lnTo>
                  <a:pt x="316" y="54"/>
                </a:lnTo>
                <a:lnTo>
                  <a:pt x="316" y="53"/>
                </a:lnTo>
                <a:lnTo>
                  <a:pt x="316" y="53"/>
                </a:lnTo>
                <a:lnTo>
                  <a:pt x="318" y="53"/>
                </a:lnTo>
                <a:lnTo>
                  <a:pt x="318" y="53"/>
                </a:lnTo>
                <a:lnTo>
                  <a:pt x="316" y="53"/>
                </a:lnTo>
                <a:lnTo>
                  <a:pt x="316" y="53"/>
                </a:lnTo>
                <a:lnTo>
                  <a:pt x="315" y="51"/>
                </a:lnTo>
                <a:lnTo>
                  <a:pt x="315" y="51"/>
                </a:lnTo>
                <a:lnTo>
                  <a:pt x="315" y="53"/>
                </a:lnTo>
                <a:lnTo>
                  <a:pt x="315" y="53"/>
                </a:lnTo>
                <a:lnTo>
                  <a:pt x="313" y="53"/>
                </a:lnTo>
                <a:lnTo>
                  <a:pt x="313" y="53"/>
                </a:lnTo>
                <a:lnTo>
                  <a:pt x="313" y="53"/>
                </a:lnTo>
                <a:lnTo>
                  <a:pt x="312" y="53"/>
                </a:lnTo>
                <a:lnTo>
                  <a:pt x="312" y="53"/>
                </a:lnTo>
                <a:lnTo>
                  <a:pt x="312" y="54"/>
                </a:lnTo>
                <a:lnTo>
                  <a:pt x="312" y="54"/>
                </a:lnTo>
                <a:lnTo>
                  <a:pt x="311" y="53"/>
                </a:lnTo>
                <a:lnTo>
                  <a:pt x="311" y="53"/>
                </a:lnTo>
                <a:lnTo>
                  <a:pt x="309" y="53"/>
                </a:lnTo>
                <a:lnTo>
                  <a:pt x="309" y="54"/>
                </a:lnTo>
                <a:lnTo>
                  <a:pt x="309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6" y="56"/>
                </a:lnTo>
                <a:lnTo>
                  <a:pt x="306" y="56"/>
                </a:lnTo>
                <a:lnTo>
                  <a:pt x="306" y="54"/>
                </a:lnTo>
                <a:lnTo>
                  <a:pt x="306" y="54"/>
                </a:lnTo>
                <a:lnTo>
                  <a:pt x="305" y="56"/>
                </a:lnTo>
                <a:lnTo>
                  <a:pt x="305" y="56"/>
                </a:lnTo>
                <a:lnTo>
                  <a:pt x="305" y="56"/>
                </a:lnTo>
                <a:lnTo>
                  <a:pt x="305" y="57"/>
                </a:lnTo>
                <a:lnTo>
                  <a:pt x="305" y="57"/>
                </a:lnTo>
                <a:lnTo>
                  <a:pt x="305" y="57"/>
                </a:lnTo>
                <a:lnTo>
                  <a:pt x="305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9"/>
                </a:lnTo>
                <a:lnTo>
                  <a:pt x="306" y="59"/>
                </a:lnTo>
                <a:lnTo>
                  <a:pt x="308" y="59"/>
                </a:lnTo>
                <a:lnTo>
                  <a:pt x="308" y="59"/>
                </a:lnTo>
                <a:lnTo>
                  <a:pt x="308" y="57"/>
                </a:lnTo>
                <a:lnTo>
                  <a:pt x="308" y="57"/>
                </a:lnTo>
                <a:lnTo>
                  <a:pt x="309" y="57"/>
                </a:lnTo>
                <a:lnTo>
                  <a:pt x="311" y="57"/>
                </a:lnTo>
                <a:lnTo>
                  <a:pt x="312" y="56"/>
                </a:lnTo>
                <a:lnTo>
                  <a:pt x="312" y="54"/>
                </a:lnTo>
                <a:lnTo>
                  <a:pt x="312" y="54"/>
                </a:lnTo>
                <a:lnTo>
                  <a:pt x="312" y="54"/>
                </a:lnTo>
                <a:lnTo>
                  <a:pt x="313" y="54"/>
                </a:lnTo>
                <a:lnTo>
                  <a:pt x="313" y="56"/>
                </a:lnTo>
                <a:lnTo>
                  <a:pt x="313" y="56"/>
                </a:lnTo>
                <a:lnTo>
                  <a:pt x="313" y="56"/>
                </a:lnTo>
                <a:lnTo>
                  <a:pt x="313" y="56"/>
                </a:lnTo>
                <a:lnTo>
                  <a:pt x="315" y="56"/>
                </a:lnTo>
                <a:lnTo>
                  <a:pt x="315" y="56"/>
                </a:lnTo>
                <a:lnTo>
                  <a:pt x="315" y="56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6"/>
                </a:lnTo>
                <a:lnTo>
                  <a:pt x="315" y="56"/>
                </a:lnTo>
                <a:lnTo>
                  <a:pt x="316" y="56"/>
                </a:lnTo>
                <a:lnTo>
                  <a:pt x="316" y="56"/>
                </a:lnTo>
                <a:lnTo>
                  <a:pt x="315" y="57"/>
                </a:lnTo>
                <a:lnTo>
                  <a:pt x="315" y="57"/>
                </a:lnTo>
                <a:lnTo>
                  <a:pt x="315" y="56"/>
                </a:lnTo>
                <a:lnTo>
                  <a:pt x="313" y="56"/>
                </a:lnTo>
                <a:lnTo>
                  <a:pt x="313" y="56"/>
                </a:lnTo>
                <a:lnTo>
                  <a:pt x="313" y="57"/>
                </a:lnTo>
                <a:lnTo>
                  <a:pt x="313" y="57"/>
                </a:lnTo>
                <a:lnTo>
                  <a:pt x="313" y="57"/>
                </a:lnTo>
                <a:lnTo>
                  <a:pt x="313" y="57"/>
                </a:lnTo>
                <a:lnTo>
                  <a:pt x="312" y="57"/>
                </a:lnTo>
                <a:lnTo>
                  <a:pt x="311" y="57"/>
                </a:lnTo>
                <a:lnTo>
                  <a:pt x="311" y="57"/>
                </a:lnTo>
                <a:lnTo>
                  <a:pt x="309" y="57"/>
                </a:lnTo>
                <a:lnTo>
                  <a:pt x="309" y="57"/>
                </a:lnTo>
                <a:lnTo>
                  <a:pt x="309" y="59"/>
                </a:lnTo>
                <a:lnTo>
                  <a:pt x="309" y="59"/>
                </a:lnTo>
                <a:lnTo>
                  <a:pt x="309" y="59"/>
                </a:lnTo>
                <a:lnTo>
                  <a:pt x="308" y="59"/>
                </a:lnTo>
                <a:lnTo>
                  <a:pt x="308" y="59"/>
                </a:lnTo>
                <a:lnTo>
                  <a:pt x="308" y="60"/>
                </a:lnTo>
                <a:lnTo>
                  <a:pt x="308" y="60"/>
                </a:lnTo>
                <a:lnTo>
                  <a:pt x="309" y="60"/>
                </a:lnTo>
                <a:lnTo>
                  <a:pt x="309" y="60"/>
                </a:lnTo>
                <a:lnTo>
                  <a:pt x="311" y="60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8" y="61"/>
                </a:lnTo>
                <a:lnTo>
                  <a:pt x="308" y="61"/>
                </a:lnTo>
                <a:lnTo>
                  <a:pt x="305" y="61"/>
                </a:lnTo>
                <a:lnTo>
                  <a:pt x="305" y="61"/>
                </a:lnTo>
                <a:lnTo>
                  <a:pt x="306" y="60"/>
                </a:lnTo>
                <a:lnTo>
                  <a:pt x="308" y="60"/>
                </a:lnTo>
                <a:lnTo>
                  <a:pt x="308" y="60"/>
                </a:lnTo>
                <a:lnTo>
                  <a:pt x="306" y="59"/>
                </a:lnTo>
                <a:lnTo>
                  <a:pt x="306" y="59"/>
                </a:lnTo>
                <a:lnTo>
                  <a:pt x="306" y="59"/>
                </a:lnTo>
                <a:lnTo>
                  <a:pt x="306" y="59"/>
                </a:lnTo>
                <a:lnTo>
                  <a:pt x="306" y="60"/>
                </a:lnTo>
                <a:lnTo>
                  <a:pt x="306" y="60"/>
                </a:lnTo>
                <a:lnTo>
                  <a:pt x="305" y="60"/>
                </a:lnTo>
                <a:lnTo>
                  <a:pt x="303" y="60"/>
                </a:lnTo>
                <a:lnTo>
                  <a:pt x="302" y="60"/>
                </a:lnTo>
                <a:lnTo>
                  <a:pt x="302" y="60"/>
                </a:lnTo>
                <a:lnTo>
                  <a:pt x="302" y="60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3" y="61"/>
                </a:lnTo>
                <a:lnTo>
                  <a:pt x="303" y="61"/>
                </a:lnTo>
                <a:lnTo>
                  <a:pt x="305" y="61"/>
                </a:lnTo>
                <a:lnTo>
                  <a:pt x="305" y="61"/>
                </a:lnTo>
                <a:lnTo>
                  <a:pt x="303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1" y="60"/>
                </a:lnTo>
                <a:lnTo>
                  <a:pt x="301" y="60"/>
                </a:lnTo>
                <a:lnTo>
                  <a:pt x="299" y="60"/>
                </a:lnTo>
                <a:lnTo>
                  <a:pt x="299" y="61"/>
                </a:lnTo>
                <a:lnTo>
                  <a:pt x="299" y="61"/>
                </a:lnTo>
                <a:lnTo>
                  <a:pt x="299" y="61"/>
                </a:lnTo>
                <a:lnTo>
                  <a:pt x="298" y="61"/>
                </a:lnTo>
                <a:lnTo>
                  <a:pt x="298" y="61"/>
                </a:lnTo>
                <a:lnTo>
                  <a:pt x="298" y="61"/>
                </a:lnTo>
                <a:lnTo>
                  <a:pt x="298" y="60"/>
                </a:lnTo>
                <a:lnTo>
                  <a:pt x="298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301" y="60"/>
                </a:lnTo>
                <a:lnTo>
                  <a:pt x="301" y="59"/>
                </a:lnTo>
                <a:lnTo>
                  <a:pt x="301" y="59"/>
                </a:lnTo>
                <a:lnTo>
                  <a:pt x="301" y="57"/>
                </a:lnTo>
                <a:lnTo>
                  <a:pt x="301" y="57"/>
                </a:lnTo>
                <a:lnTo>
                  <a:pt x="301" y="57"/>
                </a:lnTo>
                <a:lnTo>
                  <a:pt x="299" y="57"/>
                </a:lnTo>
                <a:lnTo>
                  <a:pt x="299" y="59"/>
                </a:lnTo>
                <a:lnTo>
                  <a:pt x="298" y="59"/>
                </a:lnTo>
                <a:lnTo>
                  <a:pt x="298" y="59"/>
                </a:lnTo>
                <a:lnTo>
                  <a:pt x="298" y="59"/>
                </a:lnTo>
                <a:lnTo>
                  <a:pt x="298" y="57"/>
                </a:lnTo>
                <a:lnTo>
                  <a:pt x="298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9"/>
                </a:lnTo>
                <a:lnTo>
                  <a:pt x="295" y="59"/>
                </a:lnTo>
                <a:lnTo>
                  <a:pt x="296" y="59"/>
                </a:lnTo>
                <a:lnTo>
                  <a:pt x="296" y="59"/>
                </a:lnTo>
                <a:lnTo>
                  <a:pt x="296" y="59"/>
                </a:lnTo>
                <a:lnTo>
                  <a:pt x="296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3" y="60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5" y="61"/>
                </a:lnTo>
                <a:lnTo>
                  <a:pt x="296" y="61"/>
                </a:lnTo>
                <a:lnTo>
                  <a:pt x="296" y="61"/>
                </a:lnTo>
                <a:lnTo>
                  <a:pt x="295" y="61"/>
                </a:lnTo>
                <a:lnTo>
                  <a:pt x="295" y="61"/>
                </a:lnTo>
                <a:lnTo>
                  <a:pt x="295" y="63"/>
                </a:lnTo>
                <a:lnTo>
                  <a:pt x="293" y="63"/>
                </a:lnTo>
                <a:lnTo>
                  <a:pt x="293" y="63"/>
                </a:lnTo>
                <a:lnTo>
                  <a:pt x="292" y="63"/>
                </a:lnTo>
                <a:lnTo>
                  <a:pt x="292" y="63"/>
                </a:lnTo>
                <a:lnTo>
                  <a:pt x="292" y="63"/>
                </a:lnTo>
                <a:lnTo>
                  <a:pt x="292" y="63"/>
                </a:lnTo>
                <a:lnTo>
                  <a:pt x="291" y="64"/>
                </a:lnTo>
                <a:lnTo>
                  <a:pt x="291" y="64"/>
                </a:lnTo>
                <a:lnTo>
                  <a:pt x="289" y="64"/>
                </a:lnTo>
                <a:lnTo>
                  <a:pt x="289" y="64"/>
                </a:lnTo>
                <a:lnTo>
                  <a:pt x="288" y="64"/>
                </a:lnTo>
                <a:lnTo>
                  <a:pt x="288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3"/>
                </a:lnTo>
                <a:lnTo>
                  <a:pt x="286" y="63"/>
                </a:lnTo>
                <a:lnTo>
                  <a:pt x="286" y="63"/>
                </a:lnTo>
                <a:lnTo>
                  <a:pt x="286" y="63"/>
                </a:lnTo>
                <a:lnTo>
                  <a:pt x="285" y="63"/>
                </a:lnTo>
                <a:lnTo>
                  <a:pt x="285" y="63"/>
                </a:lnTo>
                <a:lnTo>
                  <a:pt x="283" y="64"/>
                </a:lnTo>
                <a:lnTo>
                  <a:pt x="282" y="64"/>
                </a:lnTo>
                <a:lnTo>
                  <a:pt x="282" y="64"/>
                </a:lnTo>
                <a:lnTo>
                  <a:pt x="283" y="64"/>
                </a:lnTo>
                <a:lnTo>
                  <a:pt x="285" y="64"/>
                </a:lnTo>
                <a:lnTo>
                  <a:pt x="285" y="64"/>
                </a:lnTo>
                <a:lnTo>
                  <a:pt x="285" y="64"/>
                </a:lnTo>
                <a:lnTo>
                  <a:pt x="285" y="66"/>
                </a:lnTo>
                <a:lnTo>
                  <a:pt x="283" y="66"/>
                </a:lnTo>
                <a:lnTo>
                  <a:pt x="285" y="66"/>
                </a:lnTo>
                <a:lnTo>
                  <a:pt x="285" y="66"/>
                </a:lnTo>
                <a:lnTo>
                  <a:pt x="285" y="66"/>
                </a:lnTo>
                <a:lnTo>
                  <a:pt x="285" y="66"/>
                </a:lnTo>
                <a:lnTo>
                  <a:pt x="283" y="66"/>
                </a:lnTo>
                <a:lnTo>
                  <a:pt x="283" y="66"/>
                </a:lnTo>
                <a:lnTo>
                  <a:pt x="282" y="66"/>
                </a:lnTo>
                <a:lnTo>
                  <a:pt x="282" y="67"/>
                </a:lnTo>
                <a:lnTo>
                  <a:pt x="282" y="67"/>
                </a:lnTo>
                <a:lnTo>
                  <a:pt x="282" y="67"/>
                </a:lnTo>
                <a:lnTo>
                  <a:pt x="281" y="67"/>
                </a:lnTo>
                <a:lnTo>
                  <a:pt x="279" y="69"/>
                </a:lnTo>
                <a:lnTo>
                  <a:pt x="279" y="69"/>
                </a:lnTo>
                <a:lnTo>
                  <a:pt x="279" y="69"/>
                </a:lnTo>
                <a:lnTo>
                  <a:pt x="278" y="69"/>
                </a:lnTo>
                <a:lnTo>
                  <a:pt x="278" y="67"/>
                </a:lnTo>
                <a:lnTo>
                  <a:pt x="276" y="67"/>
                </a:lnTo>
                <a:lnTo>
                  <a:pt x="275" y="67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3" y="69"/>
                </a:lnTo>
                <a:lnTo>
                  <a:pt x="273" y="69"/>
                </a:lnTo>
                <a:lnTo>
                  <a:pt x="273" y="69"/>
                </a:lnTo>
                <a:lnTo>
                  <a:pt x="272" y="69"/>
                </a:lnTo>
                <a:lnTo>
                  <a:pt x="272" y="69"/>
                </a:lnTo>
                <a:lnTo>
                  <a:pt x="271" y="69"/>
                </a:lnTo>
                <a:lnTo>
                  <a:pt x="271" y="70"/>
                </a:lnTo>
                <a:lnTo>
                  <a:pt x="271" y="70"/>
                </a:lnTo>
                <a:lnTo>
                  <a:pt x="271" y="69"/>
                </a:lnTo>
                <a:lnTo>
                  <a:pt x="271" y="69"/>
                </a:lnTo>
                <a:lnTo>
                  <a:pt x="269" y="70"/>
                </a:lnTo>
                <a:lnTo>
                  <a:pt x="269" y="70"/>
                </a:lnTo>
                <a:lnTo>
                  <a:pt x="269" y="70"/>
                </a:lnTo>
                <a:lnTo>
                  <a:pt x="268" y="70"/>
                </a:lnTo>
                <a:lnTo>
                  <a:pt x="268" y="70"/>
                </a:lnTo>
                <a:lnTo>
                  <a:pt x="268" y="70"/>
                </a:lnTo>
                <a:lnTo>
                  <a:pt x="268" y="71"/>
                </a:lnTo>
                <a:lnTo>
                  <a:pt x="266" y="71"/>
                </a:lnTo>
                <a:lnTo>
                  <a:pt x="265" y="71"/>
                </a:lnTo>
                <a:lnTo>
                  <a:pt x="265" y="71"/>
                </a:lnTo>
                <a:lnTo>
                  <a:pt x="264" y="73"/>
                </a:lnTo>
                <a:lnTo>
                  <a:pt x="264" y="73"/>
                </a:lnTo>
                <a:lnTo>
                  <a:pt x="264" y="73"/>
                </a:lnTo>
                <a:lnTo>
                  <a:pt x="264" y="73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5" y="74"/>
                </a:lnTo>
                <a:lnTo>
                  <a:pt x="265" y="73"/>
                </a:lnTo>
                <a:lnTo>
                  <a:pt x="266" y="73"/>
                </a:lnTo>
                <a:lnTo>
                  <a:pt x="266" y="73"/>
                </a:lnTo>
                <a:lnTo>
                  <a:pt x="268" y="71"/>
                </a:lnTo>
                <a:lnTo>
                  <a:pt x="268" y="73"/>
                </a:lnTo>
                <a:lnTo>
                  <a:pt x="268" y="73"/>
                </a:lnTo>
                <a:lnTo>
                  <a:pt x="266" y="73"/>
                </a:lnTo>
                <a:lnTo>
                  <a:pt x="266" y="73"/>
                </a:lnTo>
                <a:lnTo>
                  <a:pt x="265" y="73"/>
                </a:lnTo>
                <a:lnTo>
                  <a:pt x="264" y="76"/>
                </a:lnTo>
                <a:lnTo>
                  <a:pt x="265" y="74"/>
                </a:lnTo>
                <a:lnTo>
                  <a:pt x="265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2" y="74"/>
                </a:lnTo>
                <a:lnTo>
                  <a:pt x="262" y="76"/>
                </a:lnTo>
                <a:lnTo>
                  <a:pt x="262" y="76"/>
                </a:lnTo>
                <a:lnTo>
                  <a:pt x="262" y="76"/>
                </a:lnTo>
                <a:lnTo>
                  <a:pt x="262" y="76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6"/>
                </a:lnTo>
                <a:lnTo>
                  <a:pt x="259" y="77"/>
                </a:lnTo>
                <a:lnTo>
                  <a:pt x="258" y="77"/>
                </a:lnTo>
                <a:lnTo>
                  <a:pt x="258" y="77"/>
                </a:lnTo>
                <a:lnTo>
                  <a:pt x="258" y="77"/>
                </a:lnTo>
                <a:lnTo>
                  <a:pt x="258" y="78"/>
                </a:lnTo>
                <a:lnTo>
                  <a:pt x="259" y="78"/>
                </a:lnTo>
                <a:lnTo>
                  <a:pt x="259" y="78"/>
                </a:lnTo>
                <a:lnTo>
                  <a:pt x="259" y="80"/>
                </a:lnTo>
                <a:lnTo>
                  <a:pt x="259" y="80"/>
                </a:lnTo>
                <a:lnTo>
                  <a:pt x="261" y="80"/>
                </a:lnTo>
                <a:lnTo>
                  <a:pt x="261" y="80"/>
                </a:lnTo>
                <a:lnTo>
                  <a:pt x="262" y="78"/>
                </a:lnTo>
                <a:lnTo>
                  <a:pt x="264" y="78"/>
                </a:lnTo>
                <a:lnTo>
                  <a:pt x="265" y="78"/>
                </a:lnTo>
                <a:lnTo>
                  <a:pt x="265" y="78"/>
                </a:lnTo>
                <a:lnTo>
                  <a:pt x="265" y="78"/>
                </a:lnTo>
                <a:lnTo>
                  <a:pt x="266" y="77"/>
                </a:lnTo>
                <a:lnTo>
                  <a:pt x="266" y="77"/>
                </a:lnTo>
                <a:lnTo>
                  <a:pt x="266" y="77"/>
                </a:lnTo>
                <a:lnTo>
                  <a:pt x="266" y="77"/>
                </a:lnTo>
                <a:lnTo>
                  <a:pt x="269" y="77"/>
                </a:lnTo>
                <a:lnTo>
                  <a:pt x="272" y="76"/>
                </a:lnTo>
                <a:lnTo>
                  <a:pt x="276" y="74"/>
                </a:lnTo>
                <a:lnTo>
                  <a:pt x="276" y="74"/>
                </a:lnTo>
                <a:lnTo>
                  <a:pt x="279" y="73"/>
                </a:lnTo>
                <a:lnTo>
                  <a:pt x="283" y="73"/>
                </a:lnTo>
                <a:lnTo>
                  <a:pt x="289" y="70"/>
                </a:lnTo>
                <a:lnTo>
                  <a:pt x="296" y="67"/>
                </a:lnTo>
                <a:lnTo>
                  <a:pt x="299" y="67"/>
                </a:lnTo>
                <a:lnTo>
                  <a:pt x="303" y="66"/>
                </a:lnTo>
                <a:lnTo>
                  <a:pt x="303" y="66"/>
                </a:lnTo>
                <a:lnTo>
                  <a:pt x="306" y="64"/>
                </a:lnTo>
                <a:lnTo>
                  <a:pt x="308" y="64"/>
                </a:lnTo>
                <a:lnTo>
                  <a:pt x="311" y="63"/>
                </a:lnTo>
                <a:lnTo>
                  <a:pt x="312" y="63"/>
                </a:lnTo>
                <a:lnTo>
                  <a:pt x="313" y="61"/>
                </a:lnTo>
                <a:lnTo>
                  <a:pt x="313" y="61"/>
                </a:lnTo>
                <a:lnTo>
                  <a:pt x="318" y="61"/>
                </a:lnTo>
                <a:lnTo>
                  <a:pt x="320" y="60"/>
                </a:lnTo>
                <a:lnTo>
                  <a:pt x="322" y="59"/>
                </a:lnTo>
                <a:lnTo>
                  <a:pt x="322" y="59"/>
                </a:lnTo>
                <a:lnTo>
                  <a:pt x="323" y="59"/>
                </a:lnTo>
                <a:lnTo>
                  <a:pt x="325" y="59"/>
                </a:lnTo>
                <a:lnTo>
                  <a:pt x="326" y="57"/>
                </a:lnTo>
                <a:lnTo>
                  <a:pt x="328" y="57"/>
                </a:lnTo>
                <a:lnTo>
                  <a:pt x="328" y="57"/>
                </a:lnTo>
                <a:lnTo>
                  <a:pt x="330" y="57"/>
                </a:lnTo>
                <a:lnTo>
                  <a:pt x="332" y="56"/>
                </a:lnTo>
                <a:lnTo>
                  <a:pt x="333" y="56"/>
                </a:lnTo>
                <a:lnTo>
                  <a:pt x="336" y="54"/>
                </a:lnTo>
                <a:lnTo>
                  <a:pt x="336" y="54"/>
                </a:lnTo>
                <a:lnTo>
                  <a:pt x="336" y="54"/>
                </a:lnTo>
                <a:lnTo>
                  <a:pt x="338" y="54"/>
                </a:lnTo>
                <a:lnTo>
                  <a:pt x="339" y="54"/>
                </a:lnTo>
                <a:lnTo>
                  <a:pt x="340" y="53"/>
                </a:lnTo>
                <a:lnTo>
                  <a:pt x="340" y="53"/>
                </a:lnTo>
                <a:lnTo>
                  <a:pt x="340" y="53"/>
                </a:lnTo>
                <a:lnTo>
                  <a:pt x="340" y="53"/>
                </a:lnTo>
                <a:lnTo>
                  <a:pt x="342" y="53"/>
                </a:lnTo>
                <a:lnTo>
                  <a:pt x="343" y="51"/>
                </a:lnTo>
                <a:lnTo>
                  <a:pt x="345" y="51"/>
                </a:lnTo>
                <a:lnTo>
                  <a:pt x="345" y="51"/>
                </a:lnTo>
                <a:lnTo>
                  <a:pt x="345" y="51"/>
                </a:lnTo>
                <a:lnTo>
                  <a:pt x="346" y="51"/>
                </a:lnTo>
                <a:lnTo>
                  <a:pt x="346" y="51"/>
                </a:lnTo>
                <a:lnTo>
                  <a:pt x="349" y="50"/>
                </a:lnTo>
                <a:lnTo>
                  <a:pt x="350" y="50"/>
                </a:lnTo>
                <a:lnTo>
                  <a:pt x="352" y="50"/>
                </a:lnTo>
                <a:lnTo>
                  <a:pt x="352" y="49"/>
                </a:lnTo>
                <a:lnTo>
                  <a:pt x="352" y="49"/>
                </a:lnTo>
                <a:lnTo>
                  <a:pt x="353" y="49"/>
                </a:lnTo>
                <a:lnTo>
                  <a:pt x="355" y="49"/>
                </a:lnTo>
                <a:lnTo>
                  <a:pt x="353" y="49"/>
                </a:lnTo>
                <a:lnTo>
                  <a:pt x="353" y="49"/>
                </a:lnTo>
                <a:lnTo>
                  <a:pt x="355" y="50"/>
                </a:lnTo>
                <a:lnTo>
                  <a:pt x="355" y="50"/>
                </a:lnTo>
                <a:lnTo>
                  <a:pt x="355" y="49"/>
                </a:lnTo>
                <a:lnTo>
                  <a:pt x="356" y="49"/>
                </a:lnTo>
                <a:lnTo>
                  <a:pt x="358" y="47"/>
                </a:lnTo>
                <a:lnTo>
                  <a:pt x="358" y="47"/>
                </a:lnTo>
                <a:lnTo>
                  <a:pt x="359" y="47"/>
                </a:lnTo>
                <a:lnTo>
                  <a:pt x="359" y="47"/>
                </a:lnTo>
                <a:lnTo>
                  <a:pt x="359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59" y="47"/>
                </a:lnTo>
                <a:lnTo>
                  <a:pt x="358" y="49"/>
                </a:lnTo>
                <a:lnTo>
                  <a:pt x="358" y="49"/>
                </a:lnTo>
                <a:lnTo>
                  <a:pt x="358" y="49"/>
                </a:lnTo>
                <a:lnTo>
                  <a:pt x="356" y="49"/>
                </a:lnTo>
                <a:lnTo>
                  <a:pt x="356" y="49"/>
                </a:lnTo>
                <a:lnTo>
                  <a:pt x="355" y="50"/>
                </a:lnTo>
                <a:lnTo>
                  <a:pt x="355" y="50"/>
                </a:lnTo>
                <a:lnTo>
                  <a:pt x="355" y="50"/>
                </a:lnTo>
                <a:lnTo>
                  <a:pt x="353" y="50"/>
                </a:lnTo>
                <a:lnTo>
                  <a:pt x="353" y="50"/>
                </a:lnTo>
                <a:lnTo>
                  <a:pt x="352" y="50"/>
                </a:lnTo>
                <a:lnTo>
                  <a:pt x="352" y="51"/>
                </a:lnTo>
                <a:lnTo>
                  <a:pt x="352" y="51"/>
                </a:lnTo>
                <a:lnTo>
                  <a:pt x="352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0"/>
                </a:lnTo>
                <a:lnTo>
                  <a:pt x="350" y="50"/>
                </a:lnTo>
                <a:lnTo>
                  <a:pt x="350" y="50"/>
                </a:lnTo>
                <a:lnTo>
                  <a:pt x="349" y="50"/>
                </a:lnTo>
                <a:lnTo>
                  <a:pt x="349" y="50"/>
                </a:lnTo>
                <a:lnTo>
                  <a:pt x="349" y="51"/>
                </a:lnTo>
                <a:lnTo>
                  <a:pt x="349" y="51"/>
                </a:lnTo>
                <a:lnTo>
                  <a:pt x="349" y="51"/>
                </a:lnTo>
                <a:lnTo>
                  <a:pt x="348" y="51"/>
                </a:lnTo>
                <a:lnTo>
                  <a:pt x="348" y="51"/>
                </a:lnTo>
                <a:lnTo>
                  <a:pt x="348" y="51"/>
                </a:lnTo>
                <a:lnTo>
                  <a:pt x="348" y="51"/>
                </a:lnTo>
                <a:lnTo>
                  <a:pt x="346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3" y="53"/>
                </a:lnTo>
                <a:lnTo>
                  <a:pt x="343" y="53"/>
                </a:lnTo>
                <a:lnTo>
                  <a:pt x="342" y="53"/>
                </a:lnTo>
                <a:lnTo>
                  <a:pt x="342" y="53"/>
                </a:lnTo>
                <a:lnTo>
                  <a:pt x="342" y="54"/>
                </a:lnTo>
                <a:lnTo>
                  <a:pt x="340" y="54"/>
                </a:lnTo>
                <a:lnTo>
                  <a:pt x="340" y="54"/>
                </a:lnTo>
                <a:lnTo>
                  <a:pt x="339" y="54"/>
                </a:lnTo>
                <a:lnTo>
                  <a:pt x="339" y="54"/>
                </a:lnTo>
                <a:lnTo>
                  <a:pt x="338" y="56"/>
                </a:lnTo>
                <a:lnTo>
                  <a:pt x="336" y="57"/>
                </a:lnTo>
                <a:lnTo>
                  <a:pt x="336" y="56"/>
                </a:lnTo>
                <a:lnTo>
                  <a:pt x="336" y="56"/>
                </a:lnTo>
                <a:lnTo>
                  <a:pt x="336" y="56"/>
                </a:lnTo>
                <a:lnTo>
                  <a:pt x="335" y="56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6" y="57"/>
                </a:lnTo>
                <a:lnTo>
                  <a:pt x="338" y="57"/>
                </a:lnTo>
                <a:lnTo>
                  <a:pt x="339" y="57"/>
                </a:lnTo>
                <a:lnTo>
                  <a:pt x="339" y="57"/>
                </a:lnTo>
                <a:lnTo>
                  <a:pt x="338" y="57"/>
                </a:lnTo>
                <a:lnTo>
                  <a:pt x="336" y="59"/>
                </a:lnTo>
                <a:lnTo>
                  <a:pt x="335" y="60"/>
                </a:lnTo>
                <a:lnTo>
                  <a:pt x="333" y="60"/>
                </a:lnTo>
                <a:lnTo>
                  <a:pt x="332" y="60"/>
                </a:lnTo>
                <a:lnTo>
                  <a:pt x="332" y="60"/>
                </a:lnTo>
                <a:lnTo>
                  <a:pt x="332" y="60"/>
                </a:lnTo>
                <a:lnTo>
                  <a:pt x="330" y="60"/>
                </a:lnTo>
                <a:lnTo>
                  <a:pt x="329" y="61"/>
                </a:lnTo>
                <a:lnTo>
                  <a:pt x="328" y="61"/>
                </a:lnTo>
                <a:lnTo>
                  <a:pt x="328" y="61"/>
                </a:lnTo>
                <a:lnTo>
                  <a:pt x="326" y="61"/>
                </a:lnTo>
                <a:lnTo>
                  <a:pt x="326" y="61"/>
                </a:lnTo>
                <a:lnTo>
                  <a:pt x="326" y="61"/>
                </a:lnTo>
                <a:lnTo>
                  <a:pt x="326" y="63"/>
                </a:lnTo>
                <a:lnTo>
                  <a:pt x="325" y="63"/>
                </a:lnTo>
                <a:lnTo>
                  <a:pt x="325" y="63"/>
                </a:lnTo>
                <a:lnTo>
                  <a:pt x="323" y="63"/>
                </a:lnTo>
                <a:lnTo>
                  <a:pt x="323" y="63"/>
                </a:lnTo>
                <a:lnTo>
                  <a:pt x="323" y="64"/>
                </a:lnTo>
                <a:lnTo>
                  <a:pt x="322" y="64"/>
                </a:lnTo>
                <a:lnTo>
                  <a:pt x="320" y="64"/>
                </a:lnTo>
                <a:lnTo>
                  <a:pt x="319" y="64"/>
                </a:lnTo>
                <a:lnTo>
                  <a:pt x="319" y="64"/>
                </a:lnTo>
                <a:lnTo>
                  <a:pt x="318" y="66"/>
                </a:lnTo>
                <a:lnTo>
                  <a:pt x="318" y="66"/>
                </a:lnTo>
                <a:lnTo>
                  <a:pt x="318" y="66"/>
                </a:lnTo>
                <a:lnTo>
                  <a:pt x="319" y="67"/>
                </a:lnTo>
                <a:lnTo>
                  <a:pt x="319" y="69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0"/>
                </a:lnTo>
                <a:lnTo>
                  <a:pt x="320" y="70"/>
                </a:lnTo>
                <a:lnTo>
                  <a:pt x="320" y="69"/>
                </a:lnTo>
                <a:lnTo>
                  <a:pt x="320" y="69"/>
                </a:lnTo>
                <a:lnTo>
                  <a:pt x="320" y="67"/>
                </a:lnTo>
                <a:lnTo>
                  <a:pt x="320" y="67"/>
                </a:lnTo>
                <a:lnTo>
                  <a:pt x="320" y="67"/>
                </a:lnTo>
                <a:lnTo>
                  <a:pt x="320" y="67"/>
                </a:lnTo>
                <a:lnTo>
                  <a:pt x="320" y="66"/>
                </a:lnTo>
                <a:lnTo>
                  <a:pt x="322" y="66"/>
                </a:lnTo>
                <a:lnTo>
                  <a:pt x="322" y="66"/>
                </a:lnTo>
                <a:lnTo>
                  <a:pt x="322" y="66"/>
                </a:lnTo>
                <a:lnTo>
                  <a:pt x="322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4"/>
                </a:lnTo>
                <a:lnTo>
                  <a:pt x="325" y="64"/>
                </a:lnTo>
                <a:lnTo>
                  <a:pt x="326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9" y="64"/>
                </a:lnTo>
                <a:lnTo>
                  <a:pt x="329" y="63"/>
                </a:lnTo>
                <a:lnTo>
                  <a:pt x="329" y="63"/>
                </a:lnTo>
                <a:lnTo>
                  <a:pt x="329" y="63"/>
                </a:lnTo>
                <a:lnTo>
                  <a:pt x="329" y="63"/>
                </a:lnTo>
                <a:lnTo>
                  <a:pt x="330" y="63"/>
                </a:lnTo>
                <a:lnTo>
                  <a:pt x="330" y="63"/>
                </a:lnTo>
                <a:lnTo>
                  <a:pt x="332" y="63"/>
                </a:lnTo>
                <a:lnTo>
                  <a:pt x="332" y="63"/>
                </a:lnTo>
                <a:lnTo>
                  <a:pt x="333" y="63"/>
                </a:lnTo>
                <a:lnTo>
                  <a:pt x="333" y="63"/>
                </a:lnTo>
                <a:lnTo>
                  <a:pt x="333" y="63"/>
                </a:lnTo>
                <a:lnTo>
                  <a:pt x="330" y="64"/>
                </a:lnTo>
                <a:lnTo>
                  <a:pt x="329" y="66"/>
                </a:lnTo>
                <a:lnTo>
                  <a:pt x="328" y="66"/>
                </a:lnTo>
                <a:lnTo>
                  <a:pt x="328" y="66"/>
                </a:lnTo>
                <a:lnTo>
                  <a:pt x="328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8" y="67"/>
                </a:lnTo>
                <a:lnTo>
                  <a:pt x="328" y="67"/>
                </a:lnTo>
                <a:lnTo>
                  <a:pt x="328" y="69"/>
                </a:lnTo>
                <a:lnTo>
                  <a:pt x="328" y="69"/>
                </a:lnTo>
                <a:lnTo>
                  <a:pt x="329" y="69"/>
                </a:lnTo>
                <a:lnTo>
                  <a:pt x="329" y="67"/>
                </a:lnTo>
                <a:lnTo>
                  <a:pt x="329" y="67"/>
                </a:lnTo>
                <a:lnTo>
                  <a:pt x="329" y="67"/>
                </a:lnTo>
                <a:lnTo>
                  <a:pt x="329" y="67"/>
                </a:lnTo>
                <a:lnTo>
                  <a:pt x="329" y="66"/>
                </a:lnTo>
                <a:lnTo>
                  <a:pt x="330" y="66"/>
                </a:lnTo>
                <a:lnTo>
                  <a:pt x="330" y="66"/>
                </a:lnTo>
                <a:lnTo>
                  <a:pt x="330" y="66"/>
                </a:lnTo>
                <a:lnTo>
                  <a:pt x="330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5" y="67"/>
                </a:lnTo>
                <a:lnTo>
                  <a:pt x="335" y="67"/>
                </a:lnTo>
                <a:lnTo>
                  <a:pt x="336" y="67"/>
                </a:lnTo>
                <a:lnTo>
                  <a:pt x="338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4"/>
                </a:lnTo>
                <a:lnTo>
                  <a:pt x="339" y="64"/>
                </a:lnTo>
                <a:lnTo>
                  <a:pt x="340" y="64"/>
                </a:lnTo>
                <a:lnTo>
                  <a:pt x="340" y="66"/>
                </a:lnTo>
                <a:lnTo>
                  <a:pt x="340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6"/>
                </a:lnTo>
                <a:lnTo>
                  <a:pt x="340" y="66"/>
                </a:lnTo>
                <a:lnTo>
                  <a:pt x="340" y="67"/>
                </a:lnTo>
                <a:lnTo>
                  <a:pt x="340" y="67"/>
                </a:lnTo>
                <a:lnTo>
                  <a:pt x="338" y="69"/>
                </a:lnTo>
                <a:lnTo>
                  <a:pt x="338" y="69"/>
                </a:lnTo>
                <a:lnTo>
                  <a:pt x="338" y="69"/>
                </a:lnTo>
                <a:lnTo>
                  <a:pt x="338" y="69"/>
                </a:lnTo>
                <a:lnTo>
                  <a:pt x="336" y="69"/>
                </a:lnTo>
                <a:lnTo>
                  <a:pt x="336" y="69"/>
                </a:lnTo>
                <a:lnTo>
                  <a:pt x="336" y="69"/>
                </a:lnTo>
                <a:lnTo>
                  <a:pt x="336" y="70"/>
                </a:lnTo>
                <a:lnTo>
                  <a:pt x="336" y="70"/>
                </a:lnTo>
                <a:lnTo>
                  <a:pt x="335" y="70"/>
                </a:lnTo>
                <a:lnTo>
                  <a:pt x="335" y="70"/>
                </a:lnTo>
                <a:lnTo>
                  <a:pt x="335" y="70"/>
                </a:lnTo>
                <a:lnTo>
                  <a:pt x="335" y="69"/>
                </a:lnTo>
                <a:lnTo>
                  <a:pt x="335" y="69"/>
                </a:lnTo>
                <a:lnTo>
                  <a:pt x="335" y="69"/>
                </a:lnTo>
                <a:lnTo>
                  <a:pt x="335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1"/>
                </a:lnTo>
                <a:lnTo>
                  <a:pt x="333" y="71"/>
                </a:lnTo>
                <a:lnTo>
                  <a:pt x="333" y="71"/>
                </a:lnTo>
                <a:lnTo>
                  <a:pt x="333" y="73"/>
                </a:lnTo>
                <a:lnTo>
                  <a:pt x="333" y="73"/>
                </a:lnTo>
                <a:lnTo>
                  <a:pt x="333" y="73"/>
                </a:lnTo>
                <a:lnTo>
                  <a:pt x="333" y="73"/>
                </a:lnTo>
                <a:lnTo>
                  <a:pt x="335" y="73"/>
                </a:lnTo>
                <a:lnTo>
                  <a:pt x="335" y="73"/>
                </a:lnTo>
                <a:lnTo>
                  <a:pt x="333" y="73"/>
                </a:lnTo>
                <a:lnTo>
                  <a:pt x="333" y="73"/>
                </a:lnTo>
                <a:lnTo>
                  <a:pt x="333" y="74"/>
                </a:lnTo>
                <a:lnTo>
                  <a:pt x="333" y="74"/>
                </a:lnTo>
                <a:lnTo>
                  <a:pt x="333" y="74"/>
                </a:lnTo>
                <a:lnTo>
                  <a:pt x="332" y="74"/>
                </a:lnTo>
                <a:lnTo>
                  <a:pt x="332" y="74"/>
                </a:lnTo>
                <a:lnTo>
                  <a:pt x="330" y="74"/>
                </a:lnTo>
                <a:lnTo>
                  <a:pt x="329" y="76"/>
                </a:lnTo>
                <a:lnTo>
                  <a:pt x="328" y="77"/>
                </a:lnTo>
                <a:lnTo>
                  <a:pt x="328" y="77"/>
                </a:lnTo>
                <a:lnTo>
                  <a:pt x="328" y="76"/>
                </a:lnTo>
                <a:lnTo>
                  <a:pt x="328" y="76"/>
                </a:lnTo>
                <a:lnTo>
                  <a:pt x="326" y="76"/>
                </a:lnTo>
                <a:lnTo>
                  <a:pt x="325" y="76"/>
                </a:lnTo>
                <a:lnTo>
                  <a:pt x="325" y="76"/>
                </a:lnTo>
                <a:lnTo>
                  <a:pt x="325" y="76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2" y="77"/>
                </a:lnTo>
                <a:lnTo>
                  <a:pt x="320" y="78"/>
                </a:lnTo>
                <a:lnTo>
                  <a:pt x="318" y="78"/>
                </a:lnTo>
                <a:lnTo>
                  <a:pt x="318" y="78"/>
                </a:lnTo>
                <a:lnTo>
                  <a:pt x="316" y="80"/>
                </a:lnTo>
                <a:lnTo>
                  <a:pt x="316" y="80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80"/>
                </a:lnTo>
                <a:lnTo>
                  <a:pt x="316" y="80"/>
                </a:lnTo>
                <a:lnTo>
                  <a:pt x="316" y="80"/>
                </a:lnTo>
                <a:lnTo>
                  <a:pt x="316" y="80"/>
                </a:lnTo>
                <a:lnTo>
                  <a:pt x="315" y="80"/>
                </a:lnTo>
                <a:lnTo>
                  <a:pt x="313" y="81"/>
                </a:lnTo>
                <a:lnTo>
                  <a:pt x="312" y="81"/>
                </a:lnTo>
                <a:lnTo>
                  <a:pt x="312" y="81"/>
                </a:lnTo>
                <a:lnTo>
                  <a:pt x="311" y="81"/>
                </a:lnTo>
                <a:lnTo>
                  <a:pt x="311" y="81"/>
                </a:lnTo>
                <a:lnTo>
                  <a:pt x="309" y="83"/>
                </a:lnTo>
                <a:lnTo>
                  <a:pt x="309" y="83"/>
                </a:lnTo>
                <a:lnTo>
                  <a:pt x="308" y="83"/>
                </a:lnTo>
                <a:lnTo>
                  <a:pt x="308" y="83"/>
                </a:lnTo>
                <a:lnTo>
                  <a:pt x="308" y="83"/>
                </a:lnTo>
                <a:lnTo>
                  <a:pt x="308" y="83"/>
                </a:lnTo>
                <a:lnTo>
                  <a:pt x="306" y="84"/>
                </a:lnTo>
                <a:lnTo>
                  <a:pt x="306" y="84"/>
                </a:lnTo>
                <a:lnTo>
                  <a:pt x="305" y="81"/>
                </a:lnTo>
                <a:lnTo>
                  <a:pt x="302" y="83"/>
                </a:lnTo>
                <a:lnTo>
                  <a:pt x="302" y="83"/>
                </a:lnTo>
                <a:lnTo>
                  <a:pt x="303" y="83"/>
                </a:lnTo>
                <a:lnTo>
                  <a:pt x="303" y="83"/>
                </a:lnTo>
                <a:lnTo>
                  <a:pt x="305" y="83"/>
                </a:lnTo>
                <a:lnTo>
                  <a:pt x="305" y="83"/>
                </a:lnTo>
                <a:lnTo>
                  <a:pt x="305" y="83"/>
                </a:lnTo>
                <a:lnTo>
                  <a:pt x="303" y="83"/>
                </a:lnTo>
                <a:lnTo>
                  <a:pt x="303" y="83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2" y="84"/>
                </a:lnTo>
                <a:lnTo>
                  <a:pt x="302" y="84"/>
                </a:lnTo>
                <a:lnTo>
                  <a:pt x="301" y="84"/>
                </a:lnTo>
                <a:lnTo>
                  <a:pt x="301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7"/>
                </a:lnTo>
                <a:lnTo>
                  <a:pt x="299" y="87"/>
                </a:lnTo>
                <a:lnTo>
                  <a:pt x="299" y="87"/>
                </a:lnTo>
                <a:lnTo>
                  <a:pt x="299" y="88"/>
                </a:lnTo>
                <a:lnTo>
                  <a:pt x="299" y="88"/>
                </a:lnTo>
                <a:lnTo>
                  <a:pt x="299" y="88"/>
                </a:lnTo>
                <a:lnTo>
                  <a:pt x="299" y="88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2" y="87"/>
                </a:lnTo>
                <a:lnTo>
                  <a:pt x="302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87"/>
                </a:lnTo>
                <a:lnTo>
                  <a:pt x="303" y="88"/>
                </a:lnTo>
                <a:lnTo>
                  <a:pt x="303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91"/>
                </a:lnTo>
                <a:lnTo>
                  <a:pt x="302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3"/>
                </a:lnTo>
                <a:lnTo>
                  <a:pt x="303" y="93"/>
                </a:lnTo>
                <a:lnTo>
                  <a:pt x="303" y="93"/>
                </a:lnTo>
                <a:lnTo>
                  <a:pt x="306" y="93"/>
                </a:lnTo>
                <a:lnTo>
                  <a:pt x="306" y="93"/>
                </a:lnTo>
                <a:lnTo>
                  <a:pt x="303" y="94"/>
                </a:lnTo>
                <a:lnTo>
                  <a:pt x="302" y="96"/>
                </a:lnTo>
                <a:lnTo>
                  <a:pt x="301" y="96"/>
                </a:lnTo>
                <a:lnTo>
                  <a:pt x="301" y="96"/>
                </a:lnTo>
                <a:lnTo>
                  <a:pt x="301" y="97"/>
                </a:lnTo>
                <a:lnTo>
                  <a:pt x="301" y="98"/>
                </a:lnTo>
                <a:lnTo>
                  <a:pt x="301" y="98"/>
                </a:lnTo>
                <a:lnTo>
                  <a:pt x="301" y="100"/>
                </a:lnTo>
                <a:lnTo>
                  <a:pt x="301" y="100"/>
                </a:lnTo>
                <a:lnTo>
                  <a:pt x="301" y="100"/>
                </a:lnTo>
                <a:lnTo>
                  <a:pt x="301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3" y="100"/>
                </a:lnTo>
                <a:lnTo>
                  <a:pt x="303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3" y="100"/>
                </a:lnTo>
                <a:lnTo>
                  <a:pt x="305" y="100"/>
                </a:lnTo>
                <a:lnTo>
                  <a:pt x="306" y="100"/>
                </a:lnTo>
                <a:lnTo>
                  <a:pt x="306" y="98"/>
                </a:lnTo>
                <a:lnTo>
                  <a:pt x="306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9" y="97"/>
                </a:lnTo>
                <a:lnTo>
                  <a:pt x="311" y="97"/>
                </a:lnTo>
                <a:lnTo>
                  <a:pt x="311" y="97"/>
                </a:lnTo>
                <a:lnTo>
                  <a:pt x="311" y="97"/>
                </a:lnTo>
                <a:lnTo>
                  <a:pt x="311" y="97"/>
                </a:lnTo>
                <a:lnTo>
                  <a:pt x="312" y="97"/>
                </a:lnTo>
                <a:lnTo>
                  <a:pt x="312" y="97"/>
                </a:lnTo>
                <a:lnTo>
                  <a:pt x="313" y="97"/>
                </a:lnTo>
                <a:lnTo>
                  <a:pt x="313" y="97"/>
                </a:lnTo>
                <a:lnTo>
                  <a:pt x="313" y="97"/>
                </a:lnTo>
                <a:lnTo>
                  <a:pt x="313" y="97"/>
                </a:lnTo>
                <a:lnTo>
                  <a:pt x="312" y="96"/>
                </a:lnTo>
                <a:lnTo>
                  <a:pt x="312" y="96"/>
                </a:lnTo>
                <a:lnTo>
                  <a:pt x="312" y="94"/>
                </a:lnTo>
                <a:lnTo>
                  <a:pt x="312" y="94"/>
                </a:lnTo>
                <a:lnTo>
                  <a:pt x="313" y="94"/>
                </a:lnTo>
                <a:lnTo>
                  <a:pt x="313" y="94"/>
                </a:lnTo>
                <a:lnTo>
                  <a:pt x="315" y="94"/>
                </a:lnTo>
                <a:lnTo>
                  <a:pt x="315" y="94"/>
                </a:lnTo>
                <a:lnTo>
                  <a:pt x="315" y="94"/>
                </a:lnTo>
                <a:lnTo>
                  <a:pt x="313" y="93"/>
                </a:lnTo>
                <a:lnTo>
                  <a:pt x="313" y="93"/>
                </a:lnTo>
                <a:lnTo>
                  <a:pt x="313" y="91"/>
                </a:lnTo>
                <a:lnTo>
                  <a:pt x="313" y="91"/>
                </a:lnTo>
                <a:lnTo>
                  <a:pt x="313" y="91"/>
                </a:lnTo>
                <a:lnTo>
                  <a:pt x="313" y="93"/>
                </a:lnTo>
                <a:lnTo>
                  <a:pt x="313" y="93"/>
                </a:lnTo>
                <a:lnTo>
                  <a:pt x="313" y="93"/>
                </a:lnTo>
                <a:lnTo>
                  <a:pt x="313" y="93"/>
                </a:lnTo>
                <a:lnTo>
                  <a:pt x="315" y="93"/>
                </a:lnTo>
                <a:lnTo>
                  <a:pt x="316" y="93"/>
                </a:lnTo>
                <a:lnTo>
                  <a:pt x="316" y="93"/>
                </a:lnTo>
                <a:lnTo>
                  <a:pt x="316" y="94"/>
                </a:lnTo>
                <a:lnTo>
                  <a:pt x="316" y="94"/>
                </a:lnTo>
                <a:lnTo>
                  <a:pt x="316" y="94"/>
                </a:lnTo>
                <a:lnTo>
                  <a:pt x="315" y="94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7"/>
                </a:lnTo>
                <a:lnTo>
                  <a:pt x="315" y="97"/>
                </a:lnTo>
                <a:lnTo>
                  <a:pt x="315" y="98"/>
                </a:lnTo>
                <a:lnTo>
                  <a:pt x="316" y="100"/>
                </a:lnTo>
                <a:lnTo>
                  <a:pt x="316" y="100"/>
                </a:lnTo>
                <a:lnTo>
                  <a:pt x="316" y="101"/>
                </a:lnTo>
                <a:lnTo>
                  <a:pt x="316" y="101"/>
                </a:lnTo>
                <a:lnTo>
                  <a:pt x="315" y="103"/>
                </a:lnTo>
                <a:lnTo>
                  <a:pt x="315" y="104"/>
                </a:lnTo>
                <a:lnTo>
                  <a:pt x="315" y="104"/>
                </a:lnTo>
                <a:lnTo>
                  <a:pt x="313" y="104"/>
                </a:lnTo>
                <a:lnTo>
                  <a:pt x="312" y="104"/>
                </a:lnTo>
                <a:lnTo>
                  <a:pt x="311" y="106"/>
                </a:lnTo>
                <a:lnTo>
                  <a:pt x="311" y="106"/>
                </a:lnTo>
                <a:lnTo>
                  <a:pt x="311" y="106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2" y="106"/>
                </a:lnTo>
                <a:lnTo>
                  <a:pt x="313" y="106"/>
                </a:lnTo>
                <a:lnTo>
                  <a:pt x="315" y="106"/>
                </a:lnTo>
                <a:lnTo>
                  <a:pt x="315" y="106"/>
                </a:lnTo>
                <a:lnTo>
                  <a:pt x="315" y="104"/>
                </a:lnTo>
                <a:lnTo>
                  <a:pt x="315" y="104"/>
                </a:lnTo>
                <a:lnTo>
                  <a:pt x="316" y="104"/>
                </a:lnTo>
                <a:lnTo>
                  <a:pt x="316" y="104"/>
                </a:lnTo>
                <a:lnTo>
                  <a:pt x="318" y="104"/>
                </a:lnTo>
                <a:lnTo>
                  <a:pt x="318" y="104"/>
                </a:lnTo>
                <a:lnTo>
                  <a:pt x="318" y="104"/>
                </a:lnTo>
                <a:lnTo>
                  <a:pt x="318" y="106"/>
                </a:lnTo>
                <a:lnTo>
                  <a:pt x="318" y="106"/>
                </a:lnTo>
                <a:lnTo>
                  <a:pt x="318" y="106"/>
                </a:lnTo>
                <a:lnTo>
                  <a:pt x="318" y="106"/>
                </a:lnTo>
                <a:lnTo>
                  <a:pt x="318" y="107"/>
                </a:lnTo>
                <a:lnTo>
                  <a:pt x="319" y="107"/>
                </a:lnTo>
                <a:lnTo>
                  <a:pt x="319" y="107"/>
                </a:lnTo>
                <a:lnTo>
                  <a:pt x="319" y="107"/>
                </a:lnTo>
                <a:lnTo>
                  <a:pt x="318" y="107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7"/>
                </a:lnTo>
                <a:lnTo>
                  <a:pt x="322" y="107"/>
                </a:lnTo>
                <a:lnTo>
                  <a:pt x="323" y="107"/>
                </a:lnTo>
                <a:lnTo>
                  <a:pt x="323" y="107"/>
                </a:lnTo>
                <a:lnTo>
                  <a:pt x="323" y="106"/>
                </a:lnTo>
                <a:lnTo>
                  <a:pt x="323" y="106"/>
                </a:lnTo>
                <a:lnTo>
                  <a:pt x="323" y="106"/>
                </a:lnTo>
                <a:lnTo>
                  <a:pt x="322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2" y="106"/>
                </a:lnTo>
                <a:lnTo>
                  <a:pt x="323" y="106"/>
                </a:lnTo>
                <a:lnTo>
                  <a:pt x="323" y="106"/>
                </a:lnTo>
                <a:lnTo>
                  <a:pt x="323" y="104"/>
                </a:lnTo>
                <a:lnTo>
                  <a:pt x="323" y="104"/>
                </a:lnTo>
                <a:lnTo>
                  <a:pt x="322" y="104"/>
                </a:lnTo>
                <a:lnTo>
                  <a:pt x="322" y="104"/>
                </a:lnTo>
                <a:lnTo>
                  <a:pt x="322" y="103"/>
                </a:lnTo>
                <a:lnTo>
                  <a:pt x="322" y="103"/>
                </a:lnTo>
                <a:lnTo>
                  <a:pt x="322" y="103"/>
                </a:lnTo>
                <a:lnTo>
                  <a:pt x="322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5" y="103"/>
                </a:lnTo>
                <a:lnTo>
                  <a:pt x="325" y="103"/>
                </a:lnTo>
                <a:lnTo>
                  <a:pt x="326" y="103"/>
                </a:lnTo>
                <a:lnTo>
                  <a:pt x="326" y="103"/>
                </a:lnTo>
                <a:lnTo>
                  <a:pt x="326" y="101"/>
                </a:lnTo>
                <a:lnTo>
                  <a:pt x="328" y="101"/>
                </a:lnTo>
                <a:lnTo>
                  <a:pt x="329" y="101"/>
                </a:lnTo>
                <a:lnTo>
                  <a:pt x="330" y="100"/>
                </a:lnTo>
                <a:lnTo>
                  <a:pt x="330" y="100"/>
                </a:lnTo>
                <a:lnTo>
                  <a:pt x="330" y="101"/>
                </a:lnTo>
                <a:lnTo>
                  <a:pt x="330" y="101"/>
                </a:lnTo>
                <a:lnTo>
                  <a:pt x="330" y="100"/>
                </a:lnTo>
                <a:lnTo>
                  <a:pt x="330" y="100"/>
                </a:lnTo>
                <a:lnTo>
                  <a:pt x="330" y="100"/>
                </a:lnTo>
                <a:lnTo>
                  <a:pt x="333" y="100"/>
                </a:lnTo>
                <a:lnTo>
                  <a:pt x="335" y="100"/>
                </a:lnTo>
                <a:lnTo>
                  <a:pt x="335" y="100"/>
                </a:lnTo>
                <a:lnTo>
                  <a:pt x="336" y="98"/>
                </a:lnTo>
                <a:lnTo>
                  <a:pt x="338" y="98"/>
                </a:lnTo>
                <a:lnTo>
                  <a:pt x="340" y="97"/>
                </a:lnTo>
                <a:lnTo>
                  <a:pt x="340" y="97"/>
                </a:lnTo>
                <a:lnTo>
                  <a:pt x="339" y="98"/>
                </a:lnTo>
                <a:lnTo>
                  <a:pt x="339" y="98"/>
                </a:lnTo>
                <a:lnTo>
                  <a:pt x="339" y="100"/>
                </a:lnTo>
                <a:lnTo>
                  <a:pt x="339" y="100"/>
                </a:lnTo>
                <a:lnTo>
                  <a:pt x="339" y="100"/>
                </a:lnTo>
                <a:lnTo>
                  <a:pt x="342" y="100"/>
                </a:lnTo>
                <a:lnTo>
                  <a:pt x="343" y="98"/>
                </a:lnTo>
                <a:lnTo>
                  <a:pt x="343" y="98"/>
                </a:lnTo>
                <a:lnTo>
                  <a:pt x="343" y="98"/>
                </a:lnTo>
                <a:lnTo>
                  <a:pt x="345" y="97"/>
                </a:lnTo>
                <a:lnTo>
                  <a:pt x="345" y="97"/>
                </a:lnTo>
                <a:lnTo>
                  <a:pt x="345" y="97"/>
                </a:lnTo>
                <a:lnTo>
                  <a:pt x="345" y="96"/>
                </a:lnTo>
                <a:lnTo>
                  <a:pt x="345" y="96"/>
                </a:lnTo>
                <a:lnTo>
                  <a:pt x="345" y="96"/>
                </a:lnTo>
                <a:lnTo>
                  <a:pt x="345" y="96"/>
                </a:lnTo>
                <a:lnTo>
                  <a:pt x="346" y="96"/>
                </a:lnTo>
                <a:lnTo>
                  <a:pt x="346" y="96"/>
                </a:lnTo>
                <a:lnTo>
                  <a:pt x="348" y="96"/>
                </a:lnTo>
                <a:lnTo>
                  <a:pt x="348" y="97"/>
                </a:lnTo>
                <a:lnTo>
                  <a:pt x="348" y="97"/>
                </a:lnTo>
                <a:lnTo>
                  <a:pt x="348" y="96"/>
                </a:lnTo>
                <a:lnTo>
                  <a:pt x="348" y="94"/>
                </a:lnTo>
                <a:lnTo>
                  <a:pt x="348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6"/>
                </a:lnTo>
                <a:lnTo>
                  <a:pt x="353" y="96"/>
                </a:lnTo>
                <a:lnTo>
                  <a:pt x="353" y="96"/>
                </a:lnTo>
                <a:lnTo>
                  <a:pt x="352" y="97"/>
                </a:lnTo>
                <a:lnTo>
                  <a:pt x="350" y="97"/>
                </a:lnTo>
                <a:lnTo>
                  <a:pt x="350" y="97"/>
                </a:lnTo>
                <a:lnTo>
                  <a:pt x="349" y="97"/>
                </a:lnTo>
                <a:lnTo>
                  <a:pt x="349" y="98"/>
                </a:lnTo>
                <a:lnTo>
                  <a:pt x="349" y="98"/>
                </a:lnTo>
                <a:lnTo>
                  <a:pt x="349" y="98"/>
                </a:lnTo>
                <a:lnTo>
                  <a:pt x="348" y="100"/>
                </a:lnTo>
                <a:lnTo>
                  <a:pt x="345" y="101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3" y="101"/>
                </a:lnTo>
                <a:lnTo>
                  <a:pt x="343" y="101"/>
                </a:lnTo>
                <a:lnTo>
                  <a:pt x="343" y="101"/>
                </a:lnTo>
                <a:lnTo>
                  <a:pt x="343" y="100"/>
                </a:lnTo>
                <a:lnTo>
                  <a:pt x="343" y="100"/>
                </a:lnTo>
                <a:lnTo>
                  <a:pt x="342" y="100"/>
                </a:lnTo>
                <a:lnTo>
                  <a:pt x="342" y="101"/>
                </a:lnTo>
                <a:lnTo>
                  <a:pt x="340" y="101"/>
                </a:lnTo>
                <a:lnTo>
                  <a:pt x="339" y="103"/>
                </a:lnTo>
                <a:lnTo>
                  <a:pt x="339" y="103"/>
                </a:lnTo>
                <a:lnTo>
                  <a:pt x="338" y="103"/>
                </a:lnTo>
                <a:lnTo>
                  <a:pt x="338" y="103"/>
                </a:lnTo>
                <a:lnTo>
                  <a:pt x="336" y="104"/>
                </a:lnTo>
                <a:lnTo>
                  <a:pt x="336" y="104"/>
                </a:lnTo>
                <a:lnTo>
                  <a:pt x="336" y="104"/>
                </a:lnTo>
                <a:lnTo>
                  <a:pt x="336" y="104"/>
                </a:lnTo>
                <a:lnTo>
                  <a:pt x="338" y="104"/>
                </a:lnTo>
                <a:lnTo>
                  <a:pt x="338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4"/>
                </a:lnTo>
                <a:lnTo>
                  <a:pt x="335" y="104"/>
                </a:lnTo>
                <a:lnTo>
                  <a:pt x="333" y="104"/>
                </a:lnTo>
                <a:lnTo>
                  <a:pt x="333" y="104"/>
                </a:lnTo>
                <a:lnTo>
                  <a:pt x="333" y="104"/>
                </a:lnTo>
                <a:lnTo>
                  <a:pt x="333" y="106"/>
                </a:lnTo>
                <a:lnTo>
                  <a:pt x="333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7"/>
                </a:lnTo>
                <a:lnTo>
                  <a:pt x="332" y="107"/>
                </a:lnTo>
                <a:lnTo>
                  <a:pt x="332" y="107"/>
                </a:lnTo>
                <a:lnTo>
                  <a:pt x="332" y="107"/>
                </a:lnTo>
                <a:lnTo>
                  <a:pt x="330" y="107"/>
                </a:lnTo>
                <a:lnTo>
                  <a:pt x="330" y="108"/>
                </a:lnTo>
                <a:lnTo>
                  <a:pt x="330" y="108"/>
                </a:lnTo>
                <a:lnTo>
                  <a:pt x="330" y="108"/>
                </a:lnTo>
                <a:lnTo>
                  <a:pt x="329" y="108"/>
                </a:lnTo>
                <a:lnTo>
                  <a:pt x="329" y="108"/>
                </a:lnTo>
                <a:lnTo>
                  <a:pt x="329" y="110"/>
                </a:lnTo>
                <a:lnTo>
                  <a:pt x="328" y="110"/>
                </a:lnTo>
                <a:lnTo>
                  <a:pt x="328" y="110"/>
                </a:lnTo>
                <a:lnTo>
                  <a:pt x="328" y="110"/>
                </a:lnTo>
                <a:lnTo>
                  <a:pt x="328" y="110"/>
                </a:lnTo>
                <a:lnTo>
                  <a:pt x="326" y="110"/>
                </a:lnTo>
                <a:lnTo>
                  <a:pt x="326" y="110"/>
                </a:lnTo>
                <a:lnTo>
                  <a:pt x="325" y="110"/>
                </a:lnTo>
                <a:lnTo>
                  <a:pt x="325" y="110"/>
                </a:lnTo>
                <a:lnTo>
                  <a:pt x="323" y="110"/>
                </a:lnTo>
                <a:lnTo>
                  <a:pt x="323" y="110"/>
                </a:lnTo>
                <a:lnTo>
                  <a:pt x="323" y="111"/>
                </a:lnTo>
                <a:lnTo>
                  <a:pt x="323" y="111"/>
                </a:lnTo>
                <a:lnTo>
                  <a:pt x="322" y="111"/>
                </a:lnTo>
                <a:lnTo>
                  <a:pt x="320" y="111"/>
                </a:lnTo>
                <a:lnTo>
                  <a:pt x="322" y="111"/>
                </a:lnTo>
                <a:lnTo>
                  <a:pt x="322" y="111"/>
                </a:lnTo>
                <a:lnTo>
                  <a:pt x="322" y="110"/>
                </a:lnTo>
                <a:lnTo>
                  <a:pt x="322" y="110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19" y="110"/>
                </a:lnTo>
                <a:lnTo>
                  <a:pt x="319" y="110"/>
                </a:lnTo>
                <a:lnTo>
                  <a:pt x="320" y="111"/>
                </a:lnTo>
                <a:lnTo>
                  <a:pt x="320" y="113"/>
                </a:lnTo>
                <a:lnTo>
                  <a:pt x="320" y="113"/>
                </a:lnTo>
                <a:lnTo>
                  <a:pt x="320" y="113"/>
                </a:lnTo>
                <a:lnTo>
                  <a:pt x="320" y="113"/>
                </a:lnTo>
                <a:lnTo>
                  <a:pt x="322" y="113"/>
                </a:lnTo>
                <a:lnTo>
                  <a:pt x="323" y="113"/>
                </a:lnTo>
                <a:lnTo>
                  <a:pt x="323" y="113"/>
                </a:lnTo>
                <a:lnTo>
                  <a:pt x="323" y="113"/>
                </a:lnTo>
                <a:lnTo>
                  <a:pt x="322" y="114"/>
                </a:lnTo>
                <a:lnTo>
                  <a:pt x="320" y="114"/>
                </a:lnTo>
                <a:lnTo>
                  <a:pt x="319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6" y="114"/>
                </a:lnTo>
                <a:lnTo>
                  <a:pt x="315" y="116"/>
                </a:lnTo>
                <a:lnTo>
                  <a:pt x="315" y="116"/>
                </a:lnTo>
                <a:lnTo>
                  <a:pt x="313" y="116"/>
                </a:lnTo>
                <a:lnTo>
                  <a:pt x="313" y="116"/>
                </a:lnTo>
                <a:lnTo>
                  <a:pt x="312" y="116"/>
                </a:lnTo>
                <a:lnTo>
                  <a:pt x="311" y="117"/>
                </a:lnTo>
                <a:lnTo>
                  <a:pt x="309" y="117"/>
                </a:lnTo>
                <a:lnTo>
                  <a:pt x="308" y="117"/>
                </a:lnTo>
                <a:lnTo>
                  <a:pt x="308" y="117"/>
                </a:lnTo>
                <a:lnTo>
                  <a:pt x="308" y="117"/>
                </a:lnTo>
                <a:lnTo>
                  <a:pt x="308" y="118"/>
                </a:lnTo>
                <a:lnTo>
                  <a:pt x="308" y="118"/>
                </a:lnTo>
                <a:lnTo>
                  <a:pt x="306" y="118"/>
                </a:lnTo>
                <a:lnTo>
                  <a:pt x="305" y="118"/>
                </a:lnTo>
                <a:lnTo>
                  <a:pt x="305" y="120"/>
                </a:lnTo>
                <a:lnTo>
                  <a:pt x="305" y="120"/>
                </a:lnTo>
                <a:lnTo>
                  <a:pt x="305" y="120"/>
                </a:lnTo>
                <a:lnTo>
                  <a:pt x="303" y="120"/>
                </a:lnTo>
                <a:lnTo>
                  <a:pt x="303" y="120"/>
                </a:lnTo>
                <a:lnTo>
                  <a:pt x="302" y="120"/>
                </a:lnTo>
                <a:lnTo>
                  <a:pt x="302" y="121"/>
                </a:lnTo>
                <a:lnTo>
                  <a:pt x="302" y="121"/>
                </a:lnTo>
                <a:lnTo>
                  <a:pt x="301" y="121"/>
                </a:lnTo>
                <a:lnTo>
                  <a:pt x="301" y="121"/>
                </a:lnTo>
                <a:lnTo>
                  <a:pt x="301" y="121"/>
                </a:lnTo>
                <a:lnTo>
                  <a:pt x="301" y="123"/>
                </a:lnTo>
                <a:lnTo>
                  <a:pt x="301" y="123"/>
                </a:lnTo>
                <a:lnTo>
                  <a:pt x="299" y="123"/>
                </a:lnTo>
                <a:lnTo>
                  <a:pt x="299" y="123"/>
                </a:lnTo>
                <a:lnTo>
                  <a:pt x="299" y="123"/>
                </a:lnTo>
                <a:lnTo>
                  <a:pt x="301" y="123"/>
                </a:lnTo>
                <a:lnTo>
                  <a:pt x="301" y="123"/>
                </a:lnTo>
                <a:lnTo>
                  <a:pt x="301" y="123"/>
                </a:lnTo>
                <a:lnTo>
                  <a:pt x="299" y="123"/>
                </a:lnTo>
                <a:lnTo>
                  <a:pt x="299" y="123"/>
                </a:lnTo>
                <a:lnTo>
                  <a:pt x="298" y="123"/>
                </a:lnTo>
                <a:lnTo>
                  <a:pt x="299" y="123"/>
                </a:lnTo>
                <a:lnTo>
                  <a:pt x="299" y="124"/>
                </a:lnTo>
                <a:lnTo>
                  <a:pt x="301" y="124"/>
                </a:lnTo>
                <a:lnTo>
                  <a:pt x="301" y="124"/>
                </a:lnTo>
                <a:lnTo>
                  <a:pt x="302" y="123"/>
                </a:lnTo>
                <a:lnTo>
                  <a:pt x="303" y="123"/>
                </a:lnTo>
                <a:lnTo>
                  <a:pt x="303" y="123"/>
                </a:lnTo>
                <a:lnTo>
                  <a:pt x="303" y="123"/>
                </a:lnTo>
                <a:lnTo>
                  <a:pt x="305" y="123"/>
                </a:lnTo>
                <a:lnTo>
                  <a:pt x="305" y="123"/>
                </a:lnTo>
                <a:lnTo>
                  <a:pt x="306" y="123"/>
                </a:lnTo>
                <a:lnTo>
                  <a:pt x="306" y="123"/>
                </a:lnTo>
                <a:lnTo>
                  <a:pt x="306" y="123"/>
                </a:lnTo>
                <a:lnTo>
                  <a:pt x="308" y="123"/>
                </a:lnTo>
                <a:lnTo>
                  <a:pt x="308" y="123"/>
                </a:lnTo>
                <a:lnTo>
                  <a:pt x="308" y="123"/>
                </a:lnTo>
                <a:lnTo>
                  <a:pt x="309" y="121"/>
                </a:lnTo>
                <a:lnTo>
                  <a:pt x="312" y="120"/>
                </a:lnTo>
                <a:lnTo>
                  <a:pt x="312" y="120"/>
                </a:lnTo>
                <a:lnTo>
                  <a:pt x="313" y="118"/>
                </a:lnTo>
                <a:lnTo>
                  <a:pt x="313" y="118"/>
                </a:lnTo>
                <a:lnTo>
                  <a:pt x="315" y="117"/>
                </a:lnTo>
                <a:lnTo>
                  <a:pt x="315" y="117"/>
                </a:lnTo>
                <a:lnTo>
                  <a:pt x="315" y="117"/>
                </a:lnTo>
                <a:lnTo>
                  <a:pt x="315" y="118"/>
                </a:lnTo>
                <a:lnTo>
                  <a:pt x="315" y="118"/>
                </a:lnTo>
                <a:lnTo>
                  <a:pt x="316" y="118"/>
                </a:lnTo>
                <a:lnTo>
                  <a:pt x="316" y="120"/>
                </a:lnTo>
                <a:lnTo>
                  <a:pt x="316" y="120"/>
                </a:lnTo>
                <a:lnTo>
                  <a:pt x="316" y="120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9" y="118"/>
                </a:lnTo>
                <a:lnTo>
                  <a:pt x="319" y="118"/>
                </a:lnTo>
                <a:lnTo>
                  <a:pt x="320" y="118"/>
                </a:lnTo>
                <a:lnTo>
                  <a:pt x="320" y="117"/>
                </a:lnTo>
                <a:lnTo>
                  <a:pt x="320" y="117"/>
                </a:lnTo>
                <a:lnTo>
                  <a:pt x="320" y="118"/>
                </a:lnTo>
                <a:lnTo>
                  <a:pt x="320" y="118"/>
                </a:lnTo>
                <a:lnTo>
                  <a:pt x="320" y="118"/>
                </a:lnTo>
                <a:lnTo>
                  <a:pt x="320" y="120"/>
                </a:lnTo>
                <a:lnTo>
                  <a:pt x="319" y="120"/>
                </a:lnTo>
                <a:lnTo>
                  <a:pt x="319" y="121"/>
                </a:lnTo>
                <a:lnTo>
                  <a:pt x="319" y="121"/>
                </a:lnTo>
                <a:lnTo>
                  <a:pt x="319" y="121"/>
                </a:lnTo>
                <a:lnTo>
                  <a:pt x="320" y="121"/>
                </a:lnTo>
                <a:lnTo>
                  <a:pt x="320" y="121"/>
                </a:lnTo>
                <a:lnTo>
                  <a:pt x="320" y="121"/>
                </a:lnTo>
                <a:lnTo>
                  <a:pt x="320" y="121"/>
                </a:lnTo>
                <a:lnTo>
                  <a:pt x="322" y="120"/>
                </a:lnTo>
                <a:lnTo>
                  <a:pt x="322" y="120"/>
                </a:lnTo>
                <a:lnTo>
                  <a:pt x="323" y="120"/>
                </a:lnTo>
                <a:lnTo>
                  <a:pt x="323" y="120"/>
                </a:lnTo>
                <a:lnTo>
                  <a:pt x="322" y="118"/>
                </a:lnTo>
                <a:lnTo>
                  <a:pt x="323" y="118"/>
                </a:lnTo>
                <a:lnTo>
                  <a:pt x="322" y="117"/>
                </a:lnTo>
                <a:lnTo>
                  <a:pt x="323" y="116"/>
                </a:lnTo>
                <a:lnTo>
                  <a:pt x="323" y="116"/>
                </a:lnTo>
                <a:lnTo>
                  <a:pt x="325" y="114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4"/>
                </a:lnTo>
                <a:lnTo>
                  <a:pt x="326" y="114"/>
                </a:lnTo>
                <a:lnTo>
                  <a:pt x="326" y="114"/>
                </a:lnTo>
                <a:lnTo>
                  <a:pt x="326" y="114"/>
                </a:lnTo>
                <a:lnTo>
                  <a:pt x="326" y="116"/>
                </a:lnTo>
                <a:lnTo>
                  <a:pt x="328" y="116"/>
                </a:lnTo>
                <a:lnTo>
                  <a:pt x="328" y="116"/>
                </a:lnTo>
                <a:lnTo>
                  <a:pt x="329" y="116"/>
                </a:lnTo>
                <a:lnTo>
                  <a:pt x="329" y="116"/>
                </a:lnTo>
                <a:lnTo>
                  <a:pt x="329" y="116"/>
                </a:lnTo>
                <a:lnTo>
                  <a:pt x="329" y="117"/>
                </a:lnTo>
                <a:lnTo>
                  <a:pt x="329" y="117"/>
                </a:lnTo>
                <a:lnTo>
                  <a:pt x="329" y="116"/>
                </a:lnTo>
                <a:lnTo>
                  <a:pt x="329" y="116"/>
                </a:lnTo>
                <a:lnTo>
                  <a:pt x="329" y="114"/>
                </a:lnTo>
                <a:lnTo>
                  <a:pt x="330" y="114"/>
                </a:lnTo>
                <a:lnTo>
                  <a:pt x="330" y="114"/>
                </a:lnTo>
                <a:lnTo>
                  <a:pt x="330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6"/>
                </a:lnTo>
                <a:lnTo>
                  <a:pt x="332" y="116"/>
                </a:lnTo>
                <a:lnTo>
                  <a:pt x="332" y="116"/>
                </a:lnTo>
                <a:lnTo>
                  <a:pt x="332" y="116"/>
                </a:lnTo>
                <a:lnTo>
                  <a:pt x="333" y="117"/>
                </a:lnTo>
                <a:lnTo>
                  <a:pt x="333" y="117"/>
                </a:lnTo>
                <a:lnTo>
                  <a:pt x="333" y="116"/>
                </a:lnTo>
                <a:lnTo>
                  <a:pt x="335" y="116"/>
                </a:lnTo>
                <a:lnTo>
                  <a:pt x="335" y="114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6" y="113"/>
                </a:lnTo>
                <a:lnTo>
                  <a:pt x="336" y="113"/>
                </a:lnTo>
                <a:lnTo>
                  <a:pt x="336" y="113"/>
                </a:lnTo>
                <a:lnTo>
                  <a:pt x="338" y="111"/>
                </a:lnTo>
                <a:lnTo>
                  <a:pt x="338" y="111"/>
                </a:lnTo>
                <a:lnTo>
                  <a:pt x="339" y="111"/>
                </a:lnTo>
                <a:lnTo>
                  <a:pt x="340" y="111"/>
                </a:lnTo>
                <a:lnTo>
                  <a:pt x="340" y="111"/>
                </a:lnTo>
                <a:lnTo>
                  <a:pt x="340" y="110"/>
                </a:lnTo>
                <a:lnTo>
                  <a:pt x="340" y="110"/>
                </a:lnTo>
                <a:lnTo>
                  <a:pt x="342" y="110"/>
                </a:lnTo>
                <a:lnTo>
                  <a:pt x="342" y="110"/>
                </a:lnTo>
                <a:lnTo>
                  <a:pt x="342" y="110"/>
                </a:lnTo>
                <a:lnTo>
                  <a:pt x="342" y="110"/>
                </a:lnTo>
                <a:lnTo>
                  <a:pt x="343" y="110"/>
                </a:lnTo>
                <a:lnTo>
                  <a:pt x="342" y="110"/>
                </a:lnTo>
                <a:lnTo>
                  <a:pt x="342" y="110"/>
                </a:lnTo>
                <a:lnTo>
                  <a:pt x="343" y="110"/>
                </a:lnTo>
                <a:lnTo>
                  <a:pt x="343" y="110"/>
                </a:lnTo>
                <a:lnTo>
                  <a:pt x="343" y="110"/>
                </a:lnTo>
                <a:lnTo>
                  <a:pt x="345" y="110"/>
                </a:lnTo>
                <a:lnTo>
                  <a:pt x="345" y="110"/>
                </a:lnTo>
                <a:lnTo>
                  <a:pt x="346" y="108"/>
                </a:lnTo>
                <a:lnTo>
                  <a:pt x="346" y="108"/>
                </a:lnTo>
                <a:lnTo>
                  <a:pt x="348" y="110"/>
                </a:lnTo>
                <a:lnTo>
                  <a:pt x="348" y="110"/>
                </a:lnTo>
                <a:lnTo>
                  <a:pt x="349" y="108"/>
                </a:lnTo>
                <a:lnTo>
                  <a:pt x="350" y="108"/>
                </a:lnTo>
                <a:lnTo>
                  <a:pt x="350" y="108"/>
                </a:lnTo>
                <a:lnTo>
                  <a:pt x="350" y="108"/>
                </a:lnTo>
                <a:lnTo>
                  <a:pt x="352" y="108"/>
                </a:lnTo>
                <a:lnTo>
                  <a:pt x="353" y="108"/>
                </a:lnTo>
                <a:lnTo>
                  <a:pt x="353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6" y="107"/>
                </a:lnTo>
                <a:lnTo>
                  <a:pt x="356" y="107"/>
                </a:lnTo>
                <a:lnTo>
                  <a:pt x="356" y="107"/>
                </a:lnTo>
                <a:lnTo>
                  <a:pt x="356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6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8"/>
                </a:lnTo>
                <a:lnTo>
                  <a:pt x="358" y="108"/>
                </a:lnTo>
                <a:lnTo>
                  <a:pt x="359" y="107"/>
                </a:lnTo>
                <a:lnTo>
                  <a:pt x="359" y="107"/>
                </a:lnTo>
                <a:lnTo>
                  <a:pt x="359" y="107"/>
                </a:lnTo>
                <a:lnTo>
                  <a:pt x="359" y="107"/>
                </a:lnTo>
                <a:lnTo>
                  <a:pt x="359" y="106"/>
                </a:lnTo>
                <a:lnTo>
                  <a:pt x="359" y="106"/>
                </a:lnTo>
                <a:lnTo>
                  <a:pt x="359" y="106"/>
                </a:lnTo>
                <a:lnTo>
                  <a:pt x="360" y="106"/>
                </a:lnTo>
                <a:lnTo>
                  <a:pt x="359" y="104"/>
                </a:lnTo>
                <a:lnTo>
                  <a:pt x="359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3" y="104"/>
                </a:lnTo>
                <a:lnTo>
                  <a:pt x="365" y="104"/>
                </a:lnTo>
                <a:lnTo>
                  <a:pt x="365" y="103"/>
                </a:lnTo>
                <a:lnTo>
                  <a:pt x="365" y="103"/>
                </a:lnTo>
                <a:lnTo>
                  <a:pt x="365" y="103"/>
                </a:lnTo>
                <a:lnTo>
                  <a:pt x="366" y="103"/>
                </a:lnTo>
                <a:lnTo>
                  <a:pt x="367" y="103"/>
                </a:lnTo>
                <a:lnTo>
                  <a:pt x="369" y="103"/>
                </a:lnTo>
                <a:lnTo>
                  <a:pt x="369" y="103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0"/>
                </a:lnTo>
                <a:lnTo>
                  <a:pt x="370" y="100"/>
                </a:lnTo>
                <a:lnTo>
                  <a:pt x="370" y="101"/>
                </a:lnTo>
                <a:lnTo>
                  <a:pt x="370" y="101"/>
                </a:lnTo>
                <a:lnTo>
                  <a:pt x="372" y="101"/>
                </a:lnTo>
                <a:lnTo>
                  <a:pt x="372" y="101"/>
                </a:lnTo>
                <a:lnTo>
                  <a:pt x="373" y="101"/>
                </a:lnTo>
                <a:lnTo>
                  <a:pt x="373" y="101"/>
                </a:lnTo>
                <a:lnTo>
                  <a:pt x="375" y="100"/>
                </a:lnTo>
                <a:lnTo>
                  <a:pt x="376" y="100"/>
                </a:lnTo>
                <a:lnTo>
                  <a:pt x="376" y="100"/>
                </a:lnTo>
                <a:lnTo>
                  <a:pt x="375" y="100"/>
                </a:lnTo>
                <a:lnTo>
                  <a:pt x="375" y="100"/>
                </a:lnTo>
                <a:lnTo>
                  <a:pt x="375" y="101"/>
                </a:lnTo>
                <a:lnTo>
                  <a:pt x="375" y="101"/>
                </a:lnTo>
                <a:lnTo>
                  <a:pt x="375" y="103"/>
                </a:lnTo>
                <a:lnTo>
                  <a:pt x="375" y="103"/>
                </a:lnTo>
                <a:lnTo>
                  <a:pt x="373" y="103"/>
                </a:lnTo>
                <a:lnTo>
                  <a:pt x="372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69" y="104"/>
                </a:lnTo>
                <a:lnTo>
                  <a:pt x="369" y="104"/>
                </a:lnTo>
                <a:lnTo>
                  <a:pt x="369" y="106"/>
                </a:lnTo>
                <a:lnTo>
                  <a:pt x="369" y="106"/>
                </a:lnTo>
                <a:lnTo>
                  <a:pt x="370" y="106"/>
                </a:lnTo>
                <a:lnTo>
                  <a:pt x="370" y="106"/>
                </a:lnTo>
                <a:lnTo>
                  <a:pt x="370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7"/>
                </a:lnTo>
                <a:lnTo>
                  <a:pt x="369" y="107"/>
                </a:lnTo>
                <a:lnTo>
                  <a:pt x="369" y="107"/>
                </a:lnTo>
                <a:lnTo>
                  <a:pt x="369" y="106"/>
                </a:lnTo>
                <a:lnTo>
                  <a:pt x="367" y="106"/>
                </a:lnTo>
                <a:lnTo>
                  <a:pt x="367" y="104"/>
                </a:lnTo>
                <a:lnTo>
                  <a:pt x="366" y="104"/>
                </a:lnTo>
                <a:lnTo>
                  <a:pt x="366" y="106"/>
                </a:lnTo>
                <a:lnTo>
                  <a:pt x="366" y="106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6"/>
                </a:lnTo>
                <a:lnTo>
                  <a:pt x="366" y="106"/>
                </a:lnTo>
                <a:lnTo>
                  <a:pt x="366" y="106"/>
                </a:lnTo>
                <a:lnTo>
                  <a:pt x="365" y="106"/>
                </a:lnTo>
                <a:lnTo>
                  <a:pt x="365" y="106"/>
                </a:lnTo>
                <a:lnTo>
                  <a:pt x="365" y="106"/>
                </a:lnTo>
                <a:lnTo>
                  <a:pt x="365" y="107"/>
                </a:lnTo>
                <a:lnTo>
                  <a:pt x="363" y="107"/>
                </a:lnTo>
                <a:lnTo>
                  <a:pt x="363" y="107"/>
                </a:lnTo>
                <a:lnTo>
                  <a:pt x="363" y="108"/>
                </a:lnTo>
                <a:lnTo>
                  <a:pt x="363" y="108"/>
                </a:lnTo>
                <a:lnTo>
                  <a:pt x="362" y="108"/>
                </a:lnTo>
                <a:lnTo>
                  <a:pt x="360" y="110"/>
                </a:lnTo>
                <a:lnTo>
                  <a:pt x="360" y="110"/>
                </a:lnTo>
                <a:lnTo>
                  <a:pt x="359" y="110"/>
                </a:lnTo>
                <a:lnTo>
                  <a:pt x="359" y="110"/>
                </a:lnTo>
                <a:lnTo>
                  <a:pt x="359" y="111"/>
                </a:lnTo>
                <a:lnTo>
                  <a:pt x="358" y="113"/>
                </a:lnTo>
                <a:lnTo>
                  <a:pt x="358" y="113"/>
                </a:lnTo>
                <a:lnTo>
                  <a:pt x="359" y="113"/>
                </a:lnTo>
                <a:lnTo>
                  <a:pt x="359" y="113"/>
                </a:lnTo>
                <a:lnTo>
                  <a:pt x="360" y="113"/>
                </a:lnTo>
                <a:lnTo>
                  <a:pt x="360" y="113"/>
                </a:lnTo>
                <a:lnTo>
                  <a:pt x="360" y="114"/>
                </a:lnTo>
                <a:lnTo>
                  <a:pt x="360" y="114"/>
                </a:lnTo>
                <a:lnTo>
                  <a:pt x="359" y="114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8" y="116"/>
                </a:lnTo>
                <a:lnTo>
                  <a:pt x="358" y="116"/>
                </a:lnTo>
                <a:lnTo>
                  <a:pt x="358" y="116"/>
                </a:lnTo>
                <a:lnTo>
                  <a:pt x="358" y="117"/>
                </a:lnTo>
                <a:lnTo>
                  <a:pt x="356" y="117"/>
                </a:lnTo>
                <a:lnTo>
                  <a:pt x="356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7"/>
                </a:lnTo>
                <a:lnTo>
                  <a:pt x="355" y="116"/>
                </a:lnTo>
                <a:lnTo>
                  <a:pt x="355" y="116"/>
                </a:lnTo>
                <a:lnTo>
                  <a:pt x="355" y="116"/>
                </a:lnTo>
                <a:lnTo>
                  <a:pt x="355" y="114"/>
                </a:lnTo>
                <a:lnTo>
                  <a:pt x="355" y="114"/>
                </a:lnTo>
                <a:lnTo>
                  <a:pt x="355" y="114"/>
                </a:lnTo>
                <a:lnTo>
                  <a:pt x="355" y="113"/>
                </a:lnTo>
                <a:lnTo>
                  <a:pt x="356" y="113"/>
                </a:lnTo>
                <a:lnTo>
                  <a:pt x="356" y="113"/>
                </a:lnTo>
                <a:lnTo>
                  <a:pt x="356" y="113"/>
                </a:lnTo>
                <a:lnTo>
                  <a:pt x="356" y="111"/>
                </a:lnTo>
                <a:lnTo>
                  <a:pt x="355" y="111"/>
                </a:lnTo>
                <a:lnTo>
                  <a:pt x="355" y="113"/>
                </a:lnTo>
                <a:lnTo>
                  <a:pt x="355" y="113"/>
                </a:lnTo>
                <a:lnTo>
                  <a:pt x="353" y="113"/>
                </a:lnTo>
                <a:lnTo>
                  <a:pt x="353" y="113"/>
                </a:lnTo>
                <a:lnTo>
                  <a:pt x="353" y="113"/>
                </a:lnTo>
                <a:lnTo>
                  <a:pt x="353" y="113"/>
                </a:lnTo>
                <a:lnTo>
                  <a:pt x="355" y="111"/>
                </a:lnTo>
                <a:lnTo>
                  <a:pt x="356" y="111"/>
                </a:lnTo>
                <a:lnTo>
                  <a:pt x="356" y="110"/>
                </a:lnTo>
                <a:lnTo>
                  <a:pt x="356" y="110"/>
                </a:lnTo>
                <a:lnTo>
                  <a:pt x="356" y="110"/>
                </a:lnTo>
                <a:lnTo>
                  <a:pt x="356" y="110"/>
                </a:lnTo>
                <a:lnTo>
                  <a:pt x="355" y="110"/>
                </a:lnTo>
                <a:lnTo>
                  <a:pt x="355" y="110"/>
                </a:lnTo>
                <a:lnTo>
                  <a:pt x="355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0" y="111"/>
                </a:lnTo>
                <a:lnTo>
                  <a:pt x="350" y="111"/>
                </a:lnTo>
                <a:lnTo>
                  <a:pt x="350" y="111"/>
                </a:lnTo>
                <a:lnTo>
                  <a:pt x="350" y="111"/>
                </a:lnTo>
                <a:lnTo>
                  <a:pt x="349" y="111"/>
                </a:lnTo>
                <a:lnTo>
                  <a:pt x="349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3"/>
                </a:lnTo>
                <a:lnTo>
                  <a:pt x="348" y="113"/>
                </a:lnTo>
                <a:lnTo>
                  <a:pt x="348" y="113"/>
                </a:lnTo>
                <a:lnTo>
                  <a:pt x="346" y="113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3"/>
                </a:lnTo>
                <a:lnTo>
                  <a:pt x="343" y="113"/>
                </a:lnTo>
                <a:lnTo>
                  <a:pt x="343" y="114"/>
                </a:lnTo>
                <a:lnTo>
                  <a:pt x="343" y="114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7"/>
                </a:lnTo>
                <a:lnTo>
                  <a:pt x="342" y="117"/>
                </a:lnTo>
                <a:lnTo>
                  <a:pt x="342" y="116"/>
                </a:lnTo>
                <a:lnTo>
                  <a:pt x="342" y="116"/>
                </a:lnTo>
                <a:lnTo>
                  <a:pt x="340" y="116"/>
                </a:lnTo>
                <a:lnTo>
                  <a:pt x="339" y="117"/>
                </a:lnTo>
                <a:lnTo>
                  <a:pt x="339" y="116"/>
                </a:lnTo>
                <a:lnTo>
                  <a:pt x="339" y="116"/>
                </a:lnTo>
                <a:lnTo>
                  <a:pt x="339" y="116"/>
                </a:lnTo>
                <a:lnTo>
                  <a:pt x="338" y="116"/>
                </a:lnTo>
                <a:lnTo>
                  <a:pt x="338" y="116"/>
                </a:lnTo>
                <a:lnTo>
                  <a:pt x="338" y="117"/>
                </a:lnTo>
                <a:lnTo>
                  <a:pt x="338" y="117"/>
                </a:lnTo>
                <a:lnTo>
                  <a:pt x="338" y="117"/>
                </a:lnTo>
                <a:lnTo>
                  <a:pt x="338" y="117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20"/>
                </a:lnTo>
                <a:lnTo>
                  <a:pt x="338" y="120"/>
                </a:lnTo>
                <a:lnTo>
                  <a:pt x="338" y="121"/>
                </a:lnTo>
                <a:lnTo>
                  <a:pt x="339" y="121"/>
                </a:lnTo>
                <a:lnTo>
                  <a:pt x="340" y="121"/>
                </a:lnTo>
                <a:lnTo>
                  <a:pt x="340" y="121"/>
                </a:lnTo>
                <a:lnTo>
                  <a:pt x="342" y="121"/>
                </a:lnTo>
                <a:lnTo>
                  <a:pt x="342" y="121"/>
                </a:lnTo>
                <a:lnTo>
                  <a:pt x="342" y="121"/>
                </a:lnTo>
                <a:lnTo>
                  <a:pt x="343" y="120"/>
                </a:lnTo>
                <a:lnTo>
                  <a:pt x="343" y="120"/>
                </a:lnTo>
                <a:lnTo>
                  <a:pt x="343" y="120"/>
                </a:lnTo>
                <a:lnTo>
                  <a:pt x="342" y="120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5" y="120"/>
                </a:lnTo>
                <a:lnTo>
                  <a:pt x="345" y="120"/>
                </a:lnTo>
                <a:lnTo>
                  <a:pt x="346" y="120"/>
                </a:lnTo>
                <a:lnTo>
                  <a:pt x="346" y="120"/>
                </a:lnTo>
                <a:lnTo>
                  <a:pt x="345" y="120"/>
                </a:lnTo>
                <a:lnTo>
                  <a:pt x="343" y="121"/>
                </a:lnTo>
                <a:lnTo>
                  <a:pt x="343" y="121"/>
                </a:lnTo>
                <a:lnTo>
                  <a:pt x="343" y="123"/>
                </a:lnTo>
                <a:lnTo>
                  <a:pt x="343" y="123"/>
                </a:lnTo>
                <a:lnTo>
                  <a:pt x="343" y="124"/>
                </a:lnTo>
                <a:lnTo>
                  <a:pt x="343" y="124"/>
                </a:lnTo>
                <a:lnTo>
                  <a:pt x="343" y="124"/>
                </a:lnTo>
                <a:lnTo>
                  <a:pt x="343" y="125"/>
                </a:lnTo>
                <a:lnTo>
                  <a:pt x="343" y="125"/>
                </a:lnTo>
                <a:lnTo>
                  <a:pt x="343" y="127"/>
                </a:lnTo>
                <a:lnTo>
                  <a:pt x="343" y="127"/>
                </a:lnTo>
                <a:lnTo>
                  <a:pt x="343" y="127"/>
                </a:lnTo>
                <a:lnTo>
                  <a:pt x="342" y="127"/>
                </a:lnTo>
                <a:lnTo>
                  <a:pt x="342" y="127"/>
                </a:lnTo>
                <a:lnTo>
                  <a:pt x="342" y="127"/>
                </a:lnTo>
                <a:lnTo>
                  <a:pt x="342" y="128"/>
                </a:lnTo>
                <a:lnTo>
                  <a:pt x="342" y="128"/>
                </a:lnTo>
                <a:lnTo>
                  <a:pt x="342" y="128"/>
                </a:lnTo>
                <a:lnTo>
                  <a:pt x="343" y="128"/>
                </a:lnTo>
                <a:lnTo>
                  <a:pt x="343" y="128"/>
                </a:lnTo>
                <a:lnTo>
                  <a:pt x="345" y="127"/>
                </a:lnTo>
                <a:lnTo>
                  <a:pt x="345" y="127"/>
                </a:lnTo>
                <a:lnTo>
                  <a:pt x="345" y="127"/>
                </a:lnTo>
                <a:lnTo>
                  <a:pt x="345" y="127"/>
                </a:lnTo>
                <a:lnTo>
                  <a:pt x="345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30"/>
                </a:lnTo>
                <a:lnTo>
                  <a:pt x="346" y="130"/>
                </a:lnTo>
                <a:lnTo>
                  <a:pt x="346" y="130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0"/>
                </a:lnTo>
                <a:lnTo>
                  <a:pt x="345" y="130"/>
                </a:lnTo>
                <a:lnTo>
                  <a:pt x="345" y="130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7"/>
                </a:lnTo>
                <a:lnTo>
                  <a:pt x="345" y="127"/>
                </a:lnTo>
                <a:lnTo>
                  <a:pt x="343" y="128"/>
                </a:lnTo>
                <a:lnTo>
                  <a:pt x="343" y="128"/>
                </a:lnTo>
                <a:lnTo>
                  <a:pt x="343" y="128"/>
                </a:lnTo>
                <a:lnTo>
                  <a:pt x="343" y="128"/>
                </a:lnTo>
                <a:lnTo>
                  <a:pt x="343" y="130"/>
                </a:lnTo>
                <a:lnTo>
                  <a:pt x="343" y="130"/>
                </a:lnTo>
                <a:lnTo>
                  <a:pt x="343" y="130"/>
                </a:lnTo>
                <a:lnTo>
                  <a:pt x="343" y="130"/>
                </a:lnTo>
                <a:lnTo>
                  <a:pt x="343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0"/>
                </a:lnTo>
                <a:lnTo>
                  <a:pt x="342" y="130"/>
                </a:lnTo>
                <a:lnTo>
                  <a:pt x="342" y="130"/>
                </a:lnTo>
                <a:lnTo>
                  <a:pt x="342" y="130"/>
                </a:lnTo>
                <a:lnTo>
                  <a:pt x="342" y="128"/>
                </a:lnTo>
                <a:lnTo>
                  <a:pt x="342" y="128"/>
                </a:lnTo>
                <a:lnTo>
                  <a:pt x="342" y="130"/>
                </a:lnTo>
                <a:lnTo>
                  <a:pt x="340" y="130"/>
                </a:lnTo>
                <a:lnTo>
                  <a:pt x="340" y="130"/>
                </a:lnTo>
                <a:lnTo>
                  <a:pt x="339" y="131"/>
                </a:lnTo>
                <a:lnTo>
                  <a:pt x="339" y="131"/>
                </a:lnTo>
                <a:lnTo>
                  <a:pt x="339" y="133"/>
                </a:lnTo>
                <a:lnTo>
                  <a:pt x="339" y="133"/>
                </a:lnTo>
                <a:lnTo>
                  <a:pt x="339" y="133"/>
                </a:lnTo>
                <a:lnTo>
                  <a:pt x="338" y="133"/>
                </a:lnTo>
                <a:lnTo>
                  <a:pt x="336" y="133"/>
                </a:lnTo>
                <a:lnTo>
                  <a:pt x="336" y="134"/>
                </a:lnTo>
                <a:lnTo>
                  <a:pt x="336" y="134"/>
                </a:lnTo>
                <a:lnTo>
                  <a:pt x="336" y="133"/>
                </a:lnTo>
                <a:lnTo>
                  <a:pt x="335" y="133"/>
                </a:lnTo>
                <a:lnTo>
                  <a:pt x="335" y="133"/>
                </a:lnTo>
                <a:lnTo>
                  <a:pt x="335" y="133"/>
                </a:lnTo>
                <a:lnTo>
                  <a:pt x="335" y="131"/>
                </a:lnTo>
                <a:lnTo>
                  <a:pt x="335" y="131"/>
                </a:lnTo>
                <a:lnTo>
                  <a:pt x="335" y="131"/>
                </a:lnTo>
                <a:lnTo>
                  <a:pt x="336" y="131"/>
                </a:lnTo>
                <a:lnTo>
                  <a:pt x="336" y="130"/>
                </a:lnTo>
                <a:lnTo>
                  <a:pt x="338" y="130"/>
                </a:lnTo>
                <a:lnTo>
                  <a:pt x="338" y="130"/>
                </a:lnTo>
                <a:lnTo>
                  <a:pt x="338" y="130"/>
                </a:lnTo>
                <a:lnTo>
                  <a:pt x="338" y="128"/>
                </a:lnTo>
                <a:lnTo>
                  <a:pt x="338" y="128"/>
                </a:lnTo>
                <a:lnTo>
                  <a:pt x="338" y="128"/>
                </a:lnTo>
                <a:lnTo>
                  <a:pt x="336" y="128"/>
                </a:lnTo>
                <a:lnTo>
                  <a:pt x="336" y="128"/>
                </a:lnTo>
                <a:lnTo>
                  <a:pt x="336" y="128"/>
                </a:lnTo>
                <a:lnTo>
                  <a:pt x="336" y="127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3" y="127"/>
                </a:lnTo>
                <a:lnTo>
                  <a:pt x="333" y="127"/>
                </a:lnTo>
                <a:lnTo>
                  <a:pt x="335" y="127"/>
                </a:lnTo>
                <a:lnTo>
                  <a:pt x="335" y="127"/>
                </a:lnTo>
                <a:lnTo>
                  <a:pt x="336" y="127"/>
                </a:lnTo>
                <a:lnTo>
                  <a:pt x="336" y="127"/>
                </a:lnTo>
                <a:lnTo>
                  <a:pt x="336" y="125"/>
                </a:lnTo>
                <a:lnTo>
                  <a:pt x="336" y="125"/>
                </a:lnTo>
                <a:lnTo>
                  <a:pt x="336" y="127"/>
                </a:lnTo>
                <a:lnTo>
                  <a:pt x="336" y="125"/>
                </a:lnTo>
                <a:lnTo>
                  <a:pt x="338" y="125"/>
                </a:lnTo>
                <a:lnTo>
                  <a:pt x="338" y="125"/>
                </a:lnTo>
                <a:lnTo>
                  <a:pt x="338" y="124"/>
                </a:lnTo>
                <a:lnTo>
                  <a:pt x="338" y="124"/>
                </a:lnTo>
                <a:lnTo>
                  <a:pt x="338" y="124"/>
                </a:lnTo>
                <a:lnTo>
                  <a:pt x="339" y="124"/>
                </a:lnTo>
                <a:lnTo>
                  <a:pt x="339" y="124"/>
                </a:lnTo>
                <a:lnTo>
                  <a:pt x="339" y="125"/>
                </a:lnTo>
                <a:lnTo>
                  <a:pt x="339" y="125"/>
                </a:lnTo>
                <a:lnTo>
                  <a:pt x="339" y="125"/>
                </a:lnTo>
                <a:lnTo>
                  <a:pt x="340" y="125"/>
                </a:lnTo>
                <a:lnTo>
                  <a:pt x="340" y="125"/>
                </a:lnTo>
                <a:lnTo>
                  <a:pt x="340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4"/>
                </a:lnTo>
                <a:lnTo>
                  <a:pt x="342" y="124"/>
                </a:lnTo>
                <a:lnTo>
                  <a:pt x="342" y="123"/>
                </a:lnTo>
                <a:lnTo>
                  <a:pt x="342" y="123"/>
                </a:lnTo>
                <a:lnTo>
                  <a:pt x="342" y="121"/>
                </a:lnTo>
                <a:lnTo>
                  <a:pt x="342" y="121"/>
                </a:lnTo>
                <a:lnTo>
                  <a:pt x="340" y="121"/>
                </a:lnTo>
                <a:lnTo>
                  <a:pt x="340" y="123"/>
                </a:lnTo>
                <a:lnTo>
                  <a:pt x="339" y="123"/>
                </a:lnTo>
                <a:lnTo>
                  <a:pt x="338" y="124"/>
                </a:lnTo>
                <a:lnTo>
                  <a:pt x="336" y="124"/>
                </a:lnTo>
                <a:lnTo>
                  <a:pt x="336" y="124"/>
                </a:lnTo>
                <a:lnTo>
                  <a:pt x="336" y="124"/>
                </a:lnTo>
                <a:lnTo>
                  <a:pt x="330" y="125"/>
                </a:lnTo>
                <a:lnTo>
                  <a:pt x="329" y="125"/>
                </a:lnTo>
                <a:lnTo>
                  <a:pt x="329" y="125"/>
                </a:lnTo>
                <a:lnTo>
                  <a:pt x="330" y="125"/>
                </a:lnTo>
                <a:lnTo>
                  <a:pt x="330" y="125"/>
                </a:lnTo>
                <a:lnTo>
                  <a:pt x="332" y="125"/>
                </a:lnTo>
                <a:lnTo>
                  <a:pt x="332" y="124"/>
                </a:lnTo>
                <a:lnTo>
                  <a:pt x="332" y="124"/>
                </a:lnTo>
                <a:lnTo>
                  <a:pt x="332" y="124"/>
                </a:lnTo>
                <a:lnTo>
                  <a:pt x="332" y="124"/>
                </a:lnTo>
                <a:lnTo>
                  <a:pt x="333" y="124"/>
                </a:lnTo>
                <a:lnTo>
                  <a:pt x="333" y="124"/>
                </a:lnTo>
                <a:lnTo>
                  <a:pt x="333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4"/>
                </a:lnTo>
                <a:lnTo>
                  <a:pt x="336" y="124"/>
                </a:lnTo>
                <a:lnTo>
                  <a:pt x="336" y="124"/>
                </a:lnTo>
                <a:lnTo>
                  <a:pt x="336" y="123"/>
                </a:lnTo>
                <a:lnTo>
                  <a:pt x="338" y="123"/>
                </a:lnTo>
                <a:lnTo>
                  <a:pt x="338" y="121"/>
                </a:lnTo>
                <a:lnTo>
                  <a:pt x="338" y="121"/>
                </a:lnTo>
                <a:lnTo>
                  <a:pt x="338" y="120"/>
                </a:lnTo>
                <a:lnTo>
                  <a:pt x="338" y="120"/>
                </a:lnTo>
                <a:lnTo>
                  <a:pt x="338" y="120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6" y="120"/>
                </a:lnTo>
                <a:lnTo>
                  <a:pt x="336" y="120"/>
                </a:lnTo>
                <a:lnTo>
                  <a:pt x="336" y="120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5" y="118"/>
                </a:lnTo>
                <a:lnTo>
                  <a:pt x="335" y="118"/>
                </a:lnTo>
                <a:lnTo>
                  <a:pt x="333" y="118"/>
                </a:lnTo>
                <a:lnTo>
                  <a:pt x="333" y="118"/>
                </a:lnTo>
                <a:lnTo>
                  <a:pt x="333" y="118"/>
                </a:lnTo>
                <a:lnTo>
                  <a:pt x="332" y="118"/>
                </a:lnTo>
                <a:lnTo>
                  <a:pt x="330" y="120"/>
                </a:lnTo>
                <a:lnTo>
                  <a:pt x="329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1"/>
                </a:lnTo>
                <a:lnTo>
                  <a:pt x="328" y="121"/>
                </a:lnTo>
                <a:lnTo>
                  <a:pt x="328" y="121"/>
                </a:lnTo>
                <a:lnTo>
                  <a:pt x="328" y="123"/>
                </a:lnTo>
                <a:lnTo>
                  <a:pt x="326" y="123"/>
                </a:lnTo>
                <a:lnTo>
                  <a:pt x="326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6" y="123"/>
                </a:lnTo>
                <a:lnTo>
                  <a:pt x="326" y="124"/>
                </a:lnTo>
                <a:lnTo>
                  <a:pt x="326" y="124"/>
                </a:lnTo>
                <a:lnTo>
                  <a:pt x="326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3"/>
                </a:lnTo>
                <a:lnTo>
                  <a:pt x="325" y="123"/>
                </a:lnTo>
                <a:lnTo>
                  <a:pt x="325" y="123"/>
                </a:lnTo>
                <a:lnTo>
                  <a:pt x="325" y="123"/>
                </a:lnTo>
                <a:lnTo>
                  <a:pt x="325" y="121"/>
                </a:lnTo>
                <a:lnTo>
                  <a:pt x="325" y="121"/>
                </a:lnTo>
                <a:lnTo>
                  <a:pt x="325" y="121"/>
                </a:lnTo>
                <a:lnTo>
                  <a:pt x="325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3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0" y="125"/>
                </a:lnTo>
                <a:lnTo>
                  <a:pt x="320" y="127"/>
                </a:lnTo>
                <a:lnTo>
                  <a:pt x="319" y="127"/>
                </a:lnTo>
                <a:lnTo>
                  <a:pt x="319" y="127"/>
                </a:lnTo>
                <a:lnTo>
                  <a:pt x="319" y="127"/>
                </a:lnTo>
                <a:lnTo>
                  <a:pt x="319" y="127"/>
                </a:lnTo>
                <a:lnTo>
                  <a:pt x="318" y="127"/>
                </a:lnTo>
                <a:lnTo>
                  <a:pt x="318" y="127"/>
                </a:lnTo>
                <a:lnTo>
                  <a:pt x="318" y="125"/>
                </a:lnTo>
                <a:lnTo>
                  <a:pt x="318" y="125"/>
                </a:lnTo>
                <a:lnTo>
                  <a:pt x="319" y="125"/>
                </a:lnTo>
                <a:lnTo>
                  <a:pt x="319" y="125"/>
                </a:lnTo>
                <a:lnTo>
                  <a:pt x="320" y="125"/>
                </a:lnTo>
                <a:lnTo>
                  <a:pt x="320" y="125"/>
                </a:lnTo>
                <a:lnTo>
                  <a:pt x="319" y="124"/>
                </a:lnTo>
                <a:lnTo>
                  <a:pt x="319" y="124"/>
                </a:lnTo>
                <a:lnTo>
                  <a:pt x="319" y="123"/>
                </a:lnTo>
                <a:lnTo>
                  <a:pt x="319" y="123"/>
                </a:lnTo>
                <a:lnTo>
                  <a:pt x="318" y="123"/>
                </a:lnTo>
                <a:lnTo>
                  <a:pt x="318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5"/>
                </a:lnTo>
                <a:lnTo>
                  <a:pt x="316" y="125"/>
                </a:lnTo>
                <a:lnTo>
                  <a:pt x="315" y="124"/>
                </a:lnTo>
                <a:lnTo>
                  <a:pt x="315" y="124"/>
                </a:lnTo>
                <a:lnTo>
                  <a:pt x="313" y="124"/>
                </a:lnTo>
                <a:lnTo>
                  <a:pt x="313" y="124"/>
                </a:lnTo>
                <a:lnTo>
                  <a:pt x="313" y="124"/>
                </a:lnTo>
                <a:lnTo>
                  <a:pt x="315" y="125"/>
                </a:lnTo>
                <a:lnTo>
                  <a:pt x="315" y="125"/>
                </a:lnTo>
                <a:lnTo>
                  <a:pt x="315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4"/>
                </a:lnTo>
                <a:lnTo>
                  <a:pt x="313" y="124"/>
                </a:lnTo>
                <a:lnTo>
                  <a:pt x="313" y="125"/>
                </a:lnTo>
                <a:lnTo>
                  <a:pt x="313" y="125"/>
                </a:lnTo>
                <a:lnTo>
                  <a:pt x="312" y="125"/>
                </a:lnTo>
                <a:lnTo>
                  <a:pt x="312" y="125"/>
                </a:lnTo>
                <a:lnTo>
                  <a:pt x="312" y="124"/>
                </a:lnTo>
                <a:lnTo>
                  <a:pt x="312" y="124"/>
                </a:lnTo>
                <a:lnTo>
                  <a:pt x="312" y="124"/>
                </a:lnTo>
                <a:lnTo>
                  <a:pt x="312" y="123"/>
                </a:lnTo>
                <a:lnTo>
                  <a:pt x="312" y="123"/>
                </a:lnTo>
                <a:lnTo>
                  <a:pt x="312" y="123"/>
                </a:lnTo>
                <a:lnTo>
                  <a:pt x="312" y="123"/>
                </a:lnTo>
                <a:lnTo>
                  <a:pt x="311" y="123"/>
                </a:lnTo>
                <a:lnTo>
                  <a:pt x="311" y="123"/>
                </a:lnTo>
                <a:lnTo>
                  <a:pt x="309" y="123"/>
                </a:lnTo>
                <a:lnTo>
                  <a:pt x="309" y="123"/>
                </a:lnTo>
                <a:lnTo>
                  <a:pt x="309" y="123"/>
                </a:lnTo>
                <a:lnTo>
                  <a:pt x="308" y="123"/>
                </a:lnTo>
                <a:lnTo>
                  <a:pt x="308" y="123"/>
                </a:lnTo>
                <a:lnTo>
                  <a:pt x="306" y="124"/>
                </a:lnTo>
                <a:lnTo>
                  <a:pt x="305" y="124"/>
                </a:lnTo>
                <a:lnTo>
                  <a:pt x="305" y="125"/>
                </a:lnTo>
                <a:lnTo>
                  <a:pt x="305" y="125"/>
                </a:lnTo>
                <a:lnTo>
                  <a:pt x="305" y="125"/>
                </a:lnTo>
                <a:lnTo>
                  <a:pt x="305" y="125"/>
                </a:lnTo>
                <a:lnTo>
                  <a:pt x="305" y="127"/>
                </a:lnTo>
                <a:lnTo>
                  <a:pt x="305" y="127"/>
                </a:lnTo>
                <a:lnTo>
                  <a:pt x="303" y="127"/>
                </a:lnTo>
                <a:lnTo>
                  <a:pt x="303" y="127"/>
                </a:lnTo>
                <a:lnTo>
                  <a:pt x="305" y="127"/>
                </a:lnTo>
                <a:lnTo>
                  <a:pt x="305" y="127"/>
                </a:lnTo>
                <a:lnTo>
                  <a:pt x="303" y="125"/>
                </a:lnTo>
                <a:lnTo>
                  <a:pt x="303" y="125"/>
                </a:lnTo>
                <a:lnTo>
                  <a:pt x="303" y="125"/>
                </a:lnTo>
                <a:lnTo>
                  <a:pt x="302" y="125"/>
                </a:lnTo>
                <a:lnTo>
                  <a:pt x="302" y="127"/>
                </a:lnTo>
                <a:lnTo>
                  <a:pt x="301" y="127"/>
                </a:lnTo>
                <a:lnTo>
                  <a:pt x="301" y="128"/>
                </a:lnTo>
                <a:lnTo>
                  <a:pt x="301" y="128"/>
                </a:lnTo>
                <a:lnTo>
                  <a:pt x="299" y="128"/>
                </a:lnTo>
                <a:lnTo>
                  <a:pt x="298" y="130"/>
                </a:lnTo>
                <a:lnTo>
                  <a:pt x="298" y="130"/>
                </a:lnTo>
                <a:lnTo>
                  <a:pt x="298" y="130"/>
                </a:lnTo>
                <a:lnTo>
                  <a:pt x="298" y="128"/>
                </a:lnTo>
                <a:lnTo>
                  <a:pt x="296" y="128"/>
                </a:lnTo>
                <a:lnTo>
                  <a:pt x="296" y="128"/>
                </a:lnTo>
                <a:lnTo>
                  <a:pt x="296" y="130"/>
                </a:lnTo>
                <a:lnTo>
                  <a:pt x="296" y="130"/>
                </a:lnTo>
                <a:lnTo>
                  <a:pt x="296" y="130"/>
                </a:lnTo>
                <a:lnTo>
                  <a:pt x="296" y="131"/>
                </a:lnTo>
                <a:lnTo>
                  <a:pt x="296" y="130"/>
                </a:lnTo>
                <a:lnTo>
                  <a:pt x="295" y="130"/>
                </a:lnTo>
                <a:lnTo>
                  <a:pt x="295" y="130"/>
                </a:lnTo>
                <a:lnTo>
                  <a:pt x="295" y="130"/>
                </a:lnTo>
                <a:lnTo>
                  <a:pt x="293" y="130"/>
                </a:lnTo>
                <a:lnTo>
                  <a:pt x="293" y="130"/>
                </a:lnTo>
                <a:lnTo>
                  <a:pt x="295" y="131"/>
                </a:lnTo>
                <a:lnTo>
                  <a:pt x="295" y="131"/>
                </a:lnTo>
                <a:lnTo>
                  <a:pt x="295" y="131"/>
                </a:lnTo>
                <a:lnTo>
                  <a:pt x="295" y="131"/>
                </a:lnTo>
                <a:lnTo>
                  <a:pt x="292" y="131"/>
                </a:lnTo>
                <a:lnTo>
                  <a:pt x="291" y="133"/>
                </a:lnTo>
                <a:lnTo>
                  <a:pt x="289" y="133"/>
                </a:lnTo>
                <a:lnTo>
                  <a:pt x="289" y="133"/>
                </a:lnTo>
                <a:lnTo>
                  <a:pt x="286" y="134"/>
                </a:lnTo>
                <a:lnTo>
                  <a:pt x="285" y="134"/>
                </a:lnTo>
                <a:lnTo>
                  <a:pt x="283" y="134"/>
                </a:lnTo>
                <a:lnTo>
                  <a:pt x="283" y="135"/>
                </a:lnTo>
                <a:lnTo>
                  <a:pt x="283" y="135"/>
                </a:lnTo>
                <a:lnTo>
                  <a:pt x="283" y="135"/>
                </a:lnTo>
                <a:lnTo>
                  <a:pt x="283" y="135"/>
                </a:lnTo>
                <a:lnTo>
                  <a:pt x="282" y="135"/>
                </a:lnTo>
                <a:lnTo>
                  <a:pt x="282" y="135"/>
                </a:lnTo>
                <a:lnTo>
                  <a:pt x="281" y="135"/>
                </a:lnTo>
                <a:lnTo>
                  <a:pt x="281" y="137"/>
                </a:lnTo>
                <a:lnTo>
                  <a:pt x="278" y="138"/>
                </a:lnTo>
                <a:lnTo>
                  <a:pt x="278" y="138"/>
                </a:lnTo>
                <a:lnTo>
                  <a:pt x="278" y="137"/>
                </a:lnTo>
                <a:lnTo>
                  <a:pt x="278" y="137"/>
                </a:lnTo>
                <a:lnTo>
                  <a:pt x="276" y="137"/>
                </a:lnTo>
                <a:lnTo>
                  <a:pt x="276" y="135"/>
                </a:lnTo>
                <a:lnTo>
                  <a:pt x="276" y="135"/>
                </a:lnTo>
                <a:lnTo>
                  <a:pt x="276" y="137"/>
                </a:lnTo>
                <a:lnTo>
                  <a:pt x="276" y="137"/>
                </a:lnTo>
                <a:lnTo>
                  <a:pt x="275" y="138"/>
                </a:lnTo>
                <a:lnTo>
                  <a:pt x="275" y="138"/>
                </a:lnTo>
                <a:lnTo>
                  <a:pt x="275" y="138"/>
                </a:lnTo>
                <a:lnTo>
                  <a:pt x="275" y="140"/>
                </a:lnTo>
                <a:lnTo>
                  <a:pt x="273" y="140"/>
                </a:lnTo>
                <a:lnTo>
                  <a:pt x="273" y="140"/>
                </a:lnTo>
                <a:lnTo>
                  <a:pt x="273" y="140"/>
                </a:lnTo>
                <a:lnTo>
                  <a:pt x="273" y="140"/>
                </a:lnTo>
                <a:lnTo>
                  <a:pt x="272" y="140"/>
                </a:lnTo>
                <a:lnTo>
                  <a:pt x="272" y="140"/>
                </a:lnTo>
                <a:lnTo>
                  <a:pt x="272" y="140"/>
                </a:lnTo>
                <a:lnTo>
                  <a:pt x="273" y="138"/>
                </a:lnTo>
                <a:lnTo>
                  <a:pt x="273" y="138"/>
                </a:lnTo>
                <a:lnTo>
                  <a:pt x="273" y="138"/>
                </a:lnTo>
                <a:lnTo>
                  <a:pt x="275" y="137"/>
                </a:lnTo>
                <a:lnTo>
                  <a:pt x="275" y="137"/>
                </a:lnTo>
                <a:lnTo>
                  <a:pt x="273" y="137"/>
                </a:lnTo>
                <a:lnTo>
                  <a:pt x="273" y="137"/>
                </a:lnTo>
                <a:lnTo>
                  <a:pt x="272" y="137"/>
                </a:lnTo>
                <a:lnTo>
                  <a:pt x="271" y="138"/>
                </a:lnTo>
                <a:lnTo>
                  <a:pt x="271" y="138"/>
                </a:lnTo>
                <a:lnTo>
                  <a:pt x="271" y="138"/>
                </a:lnTo>
                <a:lnTo>
                  <a:pt x="271" y="140"/>
                </a:lnTo>
                <a:lnTo>
                  <a:pt x="271" y="140"/>
                </a:lnTo>
                <a:lnTo>
                  <a:pt x="271" y="140"/>
                </a:lnTo>
                <a:lnTo>
                  <a:pt x="271" y="140"/>
                </a:lnTo>
                <a:lnTo>
                  <a:pt x="269" y="141"/>
                </a:lnTo>
                <a:lnTo>
                  <a:pt x="268" y="141"/>
                </a:lnTo>
                <a:lnTo>
                  <a:pt x="268" y="141"/>
                </a:lnTo>
                <a:lnTo>
                  <a:pt x="266" y="141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5" y="144"/>
                </a:lnTo>
                <a:lnTo>
                  <a:pt x="265" y="144"/>
                </a:lnTo>
                <a:lnTo>
                  <a:pt x="264" y="144"/>
                </a:lnTo>
                <a:lnTo>
                  <a:pt x="264" y="144"/>
                </a:lnTo>
                <a:lnTo>
                  <a:pt x="264" y="144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5"/>
                </a:lnTo>
                <a:lnTo>
                  <a:pt x="262" y="147"/>
                </a:lnTo>
                <a:lnTo>
                  <a:pt x="262" y="147"/>
                </a:lnTo>
                <a:lnTo>
                  <a:pt x="262" y="147"/>
                </a:lnTo>
                <a:lnTo>
                  <a:pt x="262" y="147"/>
                </a:lnTo>
                <a:lnTo>
                  <a:pt x="261" y="147"/>
                </a:lnTo>
                <a:lnTo>
                  <a:pt x="259" y="147"/>
                </a:lnTo>
                <a:lnTo>
                  <a:pt x="259" y="148"/>
                </a:lnTo>
                <a:lnTo>
                  <a:pt x="259" y="148"/>
                </a:lnTo>
                <a:lnTo>
                  <a:pt x="259" y="148"/>
                </a:lnTo>
                <a:lnTo>
                  <a:pt x="259" y="148"/>
                </a:lnTo>
                <a:lnTo>
                  <a:pt x="258" y="148"/>
                </a:lnTo>
                <a:lnTo>
                  <a:pt x="258" y="150"/>
                </a:lnTo>
                <a:lnTo>
                  <a:pt x="258" y="150"/>
                </a:lnTo>
                <a:lnTo>
                  <a:pt x="256" y="150"/>
                </a:lnTo>
                <a:lnTo>
                  <a:pt x="256" y="150"/>
                </a:lnTo>
                <a:lnTo>
                  <a:pt x="256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4" y="150"/>
                </a:lnTo>
                <a:lnTo>
                  <a:pt x="254" y="151"/>
                </a:lnTo>
                <a:lnTo>
                  <a:pt x="251" y="151"/>
                </a:lnTo>
                <a:lnTo>
                  <a:pt x="251" y="151"/>
                </a:lnTo>
                <a:lnTo>
                  <a:pt x="249" y="153"/>
                </a:lnTo>
                <a:lnTo>
                  <a:pt x="249" y="153"/>
                </a:lnTo>
                <a:lnTo>
                  <a:pt x="251" y="154"/>
                </a:lnTo>
                <a:lnTo>
                  <a:pt x="251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3"/>
                </a:lnTo>
                <a:lnTo>
                  <a:pt x="248" y="153"/>
                </a:lnTo>
                <a:lnTo>
                  <a:pt x="248" y="154"/>
                </a:lnTo>
                <a:lnTo>
                  <a:pt x="248" y="154"/>
                </a:lnTo>
                <a:lnTo>
                  <a:pt x="246" y="154"/>
                </a:lnTo>
                <a:lnTo>
                  <a:pt x="246" y="154"/>
                </a:lnTo>
                <a:lnTo>
                  <a:pt x="246" y="154"/>
                </a:lnTo>
                <a:lnTo>
                  <a:pt x="245" y="154"/>
                </a:lnTo>
                <a:lnTo>
                  <a:pt x="244" y="154"/>
                </a:lnTo>
                <a:lnTo>
                  <a:pt x="244" y="154"/>
                </a:lnTo>
                <a:lnTo>
                  <a:pt x="242" y="154"/>
                </a:lnTo>
                <a:lnTo>
                  <a:pt x="242" y="154"/>
                </a:lnTo>
                <a:lnTo>
                  <a:pt x="242" y="155"/>
                </a:lnTo>
                <a:lnTo>
                  <a:pt x="242" y="155"/>
                </a:lnTo>
                <a:lnTo>
                  <a:pt x="242" y="155"/>
                </a:lnTo>
                <a:lnTo>
                  <a:pt x="239" y="155"/>
                </a:lnTo>
                <a:lnTo>
                  <a:pt x="238" y="157"/>
                </a:lnTo>
                <a:lnTo>
                  <a:pt x="236" y="158"/>
                </a:lnTo>
                <a:lnTo>
                  <a:pt x="234" y="160"/>
                </a:lnTo>
                <a:lnTo>
                  <a:pt x="232" y="160"/>
                </a:lnTo>
                <a:lnTo>
                  <a:pt x="232" y="161"/>
                </a:lnTo>
                <a:lnTo>
                  <a:pt x="232" y="161"/>
                </a:lnTo>
                <a:lnTo>
                  <a:pt x="231" y="160"/>
                </a:lnTo>
                <a:lnTo>
                  <a:pt x="231" y="160"/>
                </a:lnTo>
                <a:lnTo>
                  <a:pt x="229" y="161"/>
                </a:lnTo>
                <a:lnTo>
                  <a:pt x="229" y="161"/>
                </a:lnTo>
                <a:lnTo>
                  <a:pt x="229" y="161"/>
                </a:lnTo>
                <a:lnTo>
                  <a:pt x="229" y="161"/>
                </a:lnTo>
                <a:lnTo>
                  <a:pt x="231" y="163"/>
                </a:lnTo>
                <a:lnTo>
                  <a:pt x="231" y="163"/>
                </a:lnTo>
                <a:lnTo>
                  <a:pt x="231" y="163"/>
                </a:lnTo>
                <a:lnTo>
                  <a:pt x="232" y="161"/>
                </a:lnTo>
                <a:lnTo>
                  <a:pt x="232" y="161"/>
                </a:lnTo>
                <a:lnTo>
                  <a:pt x="232" y="163"/>
                </a:lnTo>
                <a:lnTo>
                  <a:pt x="234" y="163"/>
                </a:lnTo>
                <a:lnTo>
                  <a:pt x="234" y="163"/>
                </a:lnTo>
                <a:lnTo>
                  <a:pt x="234" y="161"/>
                </a:lnTo>
                <a:lnTo>
                  <a:pt x="234" y="161"/>
                </a:lnTo>
                <a:lnTo>
                  <a:pt x="234" y="163"/>
                </a:lnTo>
                <a:lnTo>
                  <a:pt x="234" y="163"/>
                </a:lnTo>
                <a:lnTo>
                  <a:pt x="232" y="163"/>
                </a:lnTo>
                <a:lnTo>
                  <a:pt x="232" y="163"/>
                </a:lnTo>
                <a:lnTo>
                  <a:pt x="232" y="163"/>
                </a:lnTo>
                <a:lnTo>
                  <a:pt x="234" y="164"/>
                </a:lnTo>
                <a:lnTo>
                  <a:pt x="235" y="164"/>
                </a:lnTo>
                <a:lnTo>
                  <a:pt x="236" y="163"/>
                </a:lnTo>
                <a:lnTo>
                  <a:pt x="236" y="163"/>
                </a:lnTo>
                <a:lnTo>
                  <a:pt x="239" y="163"/>
                </a:lnTo>
                <a:lnTo>
                  <a:pt x="242" y="161"/>
                </a:lnTo>
                <a:lnTo>
                  <a:pt x="242" y="161"/>
                </a:lnTo>
                <a:lnTo>
                  <a:pt x="242" y="161"/>
                </a:lnTo>
                <a:lnTo>
                  <a:pt x="246" y="160"/>
                </a:lnTo>
                <a:lnTo>
                  <a:pt x="248" y="160"/>
                </a:lnTo>
                <a:lnTo>
                  <a:pt x="249" y="158"/>
                </a:lnTo>
                <a:lnTo>
                  <a:pt x="249" y="158"/>
                </a:lnTo>
                <a:lnTo>
                  <a:pt x="251" y="158"/>
                </a:lnTo>
                <a:lnTo>
                  <a:pt x="251" y="158"/>
                </a:lnTo>
                <a:lnTo>
                  <a:pt x="252" y="158"/>
                </a:lnTo>
                <a:lnTo>
                  <a:pt x="254" y="157"/>
                </a:lnTo>
                <a:lnTo>
                  <a:pt x="255" y="157"/>
                </a:lnTo>
                <a:lnTo>
                  <a:pt x="255" y="157"/>
                </a:lnTo>
                <a:lnTo>
                  <a:pt x="255" y="157"/>
                </a:lnTo>
                <a:lnTo>
                  <a:pt x="255" y="157"/>
                </a:lnTo>
                <a:lnTo>
                  <a:pt x="256" y="157"/>
                </a:lnTo>
                <a:lnTo>
                  <a:pt x="258" y="157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9" y="155"/>
                </a:lnTo>
                <a:lnTo>
                  <a:pt x="259" y="155"/>
                </a:lnTo>
                <a:lnTo>
                  <a:pt x="259" y="155"/>
                </a:lnTo>
                <a:lnTo>
                  <a:pt x="261" y="155"/>
                </a:lnTo>
                <a:lnTo>
                  <a:pt x="264" y="154"/>
                </a:lnTo>
                <a:lnTo>
                  <a:pt x="266" y="154"/>
                </a:lnTo>
                <a:lnTo>
                  <a:pt x="266" y="153"/>
                </a:lnTo>
                <a:lnTo>
                  <a:pt x="268" y="153"/>
                </a:lnTo>
                <a:lnTo>
                  <a:pt x="268" y="153"/>
                </a:lnTo>
                <a:lnTo>
                  <a:pt x="271" y="153"/>
                </a:lnTo>
                <a:lnTo>
                  <a:pt x="272" y="151"/>
                </a:lnTo>
                <a:lnTo>
                  <a:pt x="275" y="150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81" y="148"/>
                </a:lnTo>
                <a:lnTo>
                  <a:pt x="283" y="147"/>
                </a:lnTo>
                <a:lnTo>
                  <a:pt x="285" y="147"/>
                </a:lnTo>
                <a:lnTo>
                  <a:pt x="288" y="145"/>
                </a:lnTo>
                <a:lnTo>
                  <a:pt x="288" y="145"/>
                </a:lnTo>
                <a:lnTo>
                  <a:pt x="288" y="145"/>
                </a:lnTo>
                <a:lnTo>
                  <a:pt x="288" y="145"/>
                </a:lnTo>
                <a:lnTo>
                  <a:pt x="289" y="145"/>
                </a:lnTo>
                <a:lnTo>
                  <a:pt x="289" y="145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91" y="144"/>
                </a:lnTo>
                <a:lnTo>
                  <a:pt x="291" y="145"/>
                </a:lnTo>
                <a:lnTo>
                  <a:pt x="291" y="145"/>
                </a:lnTo>
                <a:lnTo>
                  <a:pt x="296" y="143"/>
                </a:lnTo>
                <a:lnTo>
                  <a:pt x="302" y="140"/>
                </a:lnTo>
                <a:lnTo>
                  <a:pt x="302" y="140"/>
                </a:lnTo>
                <a:lnTo>
                  <a:pt x="302" y="141"/>
                </a:lnTo>
                <a:lnTo>
                  <a:pt x="302" y="141"/>
                </a:lnTo>
                <a:lnTo>
                  <a:pt x="302" y="141"/>
                </a:lnTo>
                <a:lnTo>
                  <a:pt x="302" y="143"/>
                </a:lnTo>
                <a:lnTo>
                  <a:pt x="302" y="143"/>
                </a:lnTo>
                <a:lnTo>
                  <a:pt x="303" y="143"/>
                </a:lnTo>
                <a:lnTo>
                  <a:pt x="303" y="143"/>
                </a:lnTo>
                <a:lnTo>
                  <a:pt x="303" y="143"/>
                </a:lnTo>
                <a:lnTo>
                  <a:pt x="303" y="143"/>
                </a:lnTo>
                <a:lnTo>
                  <a:pt x="305" y="141"/>
                </a:lnTo>
                <a:lnTo>
                  <a:pt x="305" y="141"/>
                </a:lnTo>
                <a:lnTo>
                  <a:pt x="305" y="143"/>
                </a:lnTo>
                <a:lnTo>
                  <a:pt x="305" y="143"/>
                </a:lnTo>
                <a:lnTo>
                  <a:pt x="306" y="143"/>
                </a:lnTo>
                <a:lnTo>
                  <a:pt x="306" y="143"/>
                </a:lnTo>
                <a:lnTo>
                  <a:pt x="306" y="143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0"/>
                </a:lnTo>
                <a:lnTo>
                  <a:pt x="305" y="140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6" y="138"/>
                </a:lnTo>
                <a:lnTo>
                  <a:pt x="306" y="138"/>
                </a:lnTo>
                <a:lnTo>
                  <a:pt x="306" y="140"/>
                </a:lnTo>
                <a:lnTo>
                  <a:pt x="306" y="140"/>
                </a:lnTo>
                <a:lnTo>
                  <a:pt x="306" y="138"/>
                </a:lnTo>
                <a:lnTo>
                  <a:pt x="306" y="138"/>
                </a:lnTo>
                <a:lnTo>
                  <a:pt x="306" y="138"/>
                </a:lnTo>
                <a:lnTo>
                  <a:pt x="308" y="140"/>
                </a:lnTo>
                <a:lnTo>
                  <a:pt x="308" y="140"/>
                </a:lnTo>
                <a:lnTo>
                  <a:pt x="308" y="140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8" y="141"/>
                </a:lnTo>
                <a:lnTo>
                  <a:pt x="308" y="141"/>
                </a:lnTo>
                <a:lnTo>
                  <a:pt x="308" y="141"/>
                </a:lnTo>
                <a:lnTo>
                  <a:pt x="309" y="141"/>
                </a:lnTo>
                <a:lnTo>
                  <a:pt x="309" y="141"/>
                </a:lnTo>
                <a:lnTo>
                  <a:pt x="312" y="140"/>
                </a:lnTo>
                <a:lnTo>
                  <a:pt x="313" y="138"/>
                </a:lnTo>
                <a:lnTo>
                  <a:pt x="315" y="138"/>
                </a:lnTo>
                <a:lnTo>
                  <a:pt x="316" y="137"/>
                </a:lnTo>
                <a:lnTo>
                  <a:pt x="316" y="137"/>
                </a:lnTo>
                <a:lnTo>
                  <a:pt x="316" y="137"/>
                </a:lnTo>
                <a:lnTo>
                  <a:pt x="315" y="137"/>
                </a:lnTo>
                <a:lnTo>
                  <a:pt x="315" y="137"/>
                </a:lnTo>
                <a:lnTo>
                  <a:pt x="315" y="137"/>
                </a:lnTo>
                <a:lnTo>
                  <a:pt x="316" y="135"/>
                </a:lnTo>
                <a:lnTo>
                  <a:pt x="318" y="134"/>
                </a:lnTo>
                <a:lnTo>
                  <a:pt x="319" y="134"/>
                </a:lnTo>
                <a:lnTo>
                  <a:pt x="319" y="135"/>
                </a:lnTo>
                <a:lnTo>
                  <a:pt x="319" y="135"/>
                </a:lnTo>
                <a:lnTo>
                  <a:pt x="319" y="135"/>
                </a:lnTo>
                <a:lnTo>
                  <a:pt x="319" y="135"/>
                </a:lnTo>
                <a:lnTo>
                  <a:pt x="318" y="137"/>
                </a:lnTo>
                <a:lnTo>
                  <a:pt x="318" y="137"/>
                </a:lnTo>
                <a:lnTo>
                  <a:pt x="318" y="137"/>
                </a:lnTo>
                <a:lnTo>
                  <a:pt x="319" y="137"/>
                </a:lnTo>
                <a:lnTo>
                  <a:pt x="319" y="137"/>
                </a:lnTo>
                <a:lnTo>
                  <a:pt x="320" y="135"/>
                </a:lnTo>
                <a:lnTo>
                  <a:pt x="322" y="135"/>
                </a:lnTo>
                <a:lnTo>
                  <a:pt x="320" y="134"/>
                </a:lnTo>
                <a:lnTo>
                  <a:pt x="320" y="134"/>
                </a:lnTo>
                <a:lnTo>
                  <a:pt x="320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5"/>
                </a:lnTo>
                <a:lnTo>
                  <a:pt x="322" y="135"/>
                </a:lnTo>
                <a:lnTo>
                  <a:pt x="323" y="135"/>
                </a:lnTo>
                <a:lnTo>
                  <a:pt x="323" y="134"/>
                </a:lnTo>
                <a:lnTo>
                  <a:pt x="323" y="134"/>
                </a:lnTo>
                <a:lnTo>
                  <a:pt x="325" y="134"/>
                </a:lnTo>
                <a:lnTo>
                  <a:pt x="325" y="134"/>
                </a:lnTo>
                <a:lnTo>
                  <a:pt x="323" y="133"/>
                </a:lnTo>
                <a:lnTo>
                  <a:pt x="323" y="133"/>
                </a:lnTo>
                <a:lnTo>
                  <a:pt x="323" y="133"/>
                </a:lnTo>
                <a:lnTo>
                  <a:pt x="325" y="133"/>
                </a:lnTo>
                <a:lnTo>
                  <a:pt x="325" y="131"/>
                </a:lnTo>
                <a:lnTo>
                  <a:pt x="325" y="131"/>
                </a:lnTo>
                <a:lnTo>
                  <a:pt x="325" y="131"/>
                </a:lnTo>
                <a:lnTo>
                  <a:pt x="325" y="131"/>
                </a:lnTo>
                <a:lnTo>
                  <a:pt x="326" y="130"/>
                </a:lnTo>
                <a:lnTo>
                  <a:pt x="328" y="130"/>
                </a:lnTo>
                <a:lnTo>
                  <a:pt x="329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29" y="131"/>
                </a:lnTo>
                <a:lnTo>
                  <a:pt x="329" y="131"/>
                </a:lnTo>
                <a:lnTo>
                  <a:pt x="329" y="131"/>
                </a:lnTo>
                <a:lnTo>
                  <a:pt x="328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3"/>
                </a:lnTo>
                <a:lnTo>
                  <a:pt x="326" y="133"/>
                </a:lnTo>
                <a:lnTo>
                  <a:pt x="328" y="133"/>
                </a:lnTo>
                <a:lnTo>
                  <a:pt x="328" y="134"/>
                </a:lnTo>
                <a:lnTo>
                  <a:pt x="328" y="134"/>
                </a:lnTo>
                <a:lnTo>
                  <a:pt x="329" y="134"/>
                </a:lnTo>
                <a:lnTo>
                  <a:pt x="329" y="134"/>
                </a:lnTo>
                <a:lnTo>
                  <a:pt x="329" y="133"/>
                </a:lnTo>
                <a:lnTo>
                  <a:pt x="330" y="133"/>
                </a:lnTo>
                <a:lnTo>
                  <a:pt x="330" y="133"/>
                </a:lnTo>
                <a:lnTo>
                  <a:pt x="332" y="133"/>
                </a:lnTo>
                <a:lnTo>
                  <a:pt x="332" y="133"/>
                </a:lnTo>
                <a:lnTo>
                  <a:pt x="332" y="133"/>
                </a:lnTo>
                <a:lnTo>
                  <a:pt x="333" y="133"/>
                </a:lnTo>
                <a:lnTo>
                  <a:pt x="333" y="133"/>
                </a:lnTo>
                <a:lnTo>
                  <a:pt x="333" y="133"/>
                </a:lnTo>
                <a:lnTo>
                  <a:pt x="332" y="134"/>
                </a:lnTo>
                <a:lnTo>
                  <a:pt x="332" y="134"/>
                </a:lnTo>
                <a:lnTo>
                  <a:pt x="330" y="134"/>
                </a:lnTo>
                <a:lnTo>
                  <a:pt x="330" y="135"/>
                </a:lnTo>
                <a:lnTo>
                  <a:pt x="330" y="135"/>
                </a:lnTo>
                <a:lnTo>
                  <a:pt x="330" y="134"/>
                </a:lnTo>
                <a:lnTo>
                  <a:pt x="330" y="134"/>
                </a:lnTo>
                <a:lnTo>
                  <a:pt x="330" y="135"/>
                </a:lnTo>
                <a:lnTo>
                  <a:pt x="329" y="134"/>
                </a:lnTo>
                <a:lnTo>
                  <a:pt x="329" y="134"/>
                </a:lnTo>
                <a:lnTo>
                  <a:pt x="329" y="135"/>
                </a:lnTo>
                <a:lnTo>
                  <a:pt x="328" y="137"/>
                </a:lnTo>
                <a:lnTo>
                  <a:pt x="328" y="137"/>
                </a:lnTo>
                <a:lnTo>
                  <a:pt x="328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8" y="137"/>
                </a:lnTo>
                <a:lnTo>
                  <a:pt x="328" y="137"/>
                </a:lnTo>
                <a:lnTo>
                  <a:pt x="328" y="138"/>
                </a:lnTo>
                <a:lnTo>
                  <a:pt x="328" y="138"/>
                </a:lnTo>
                <a:lnTo>
                  <a:pt x="328" y="138"/>
                </a:lnTo>
                <a:lnTo>
                  <a:pt x="328" y="137"/>
                </a:lnTo>
                <a:lnTo>
                  <a:pt x="328" y="137"/>
                </a:lnTo>
                <a:lnTo>
                  <a:pt x="326" y="138"/>
                </a:lnTo>
                <a:lnTo>
                  <a:pt x="326" y="138"/>
                </a:lnTo>
                <a:lnTo>
                  <a:pt x="325" y="138"/>
                </a:lnTo>
                <a:lnTo>
                  <a:pt x="325" y="138"/>
                </a:lnTo>
                <a:lnTo>
                  <a:pt x="323" y="138"/>
                </a:lnTo>
                <a:lnTo>
                  <a:pt x="323" y="140"/>
                </a:lnTo>
                <a:lnTo>
                  <a:pt x="323" y="140"/>
                </a:lnTo>
                <a:lnTo>
                  <a:pt x="320" y="141"/>
                </a:lnTo>
                <a:lnTo>
                  <a:pt x="319" y="141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4"/>
                </a:lnTo>
                <a:lnTo>
                  <a:pt x="318" y="144"/>
                </a:lnTo>
                <a:lnTo>
                  <a:pt x="319" y="144"/>
                </a:lnTo>
                <a:lnTo>
                  <a:pt x="319" y="144"/>
                </a:lnTo>
                <a:lnTo>
                  <a:pt x="320" y="144"/>
                </a:lnTo>
                <a:lnTo>
                  <a:pt x="320" y="143"/>
                </a:lnTo>
                <a:lnTo>
                  <a:pt x="320" y="143"/>
                </a:lnTo>
                <a:lnTo>
                  <a:pt x="322" y="143"/>
                </a:lnTo>
                <a:lnTo>
                  <a:pt x="322" y="143"/>
                </a:lnTo>
                <a:lnTo>
                  <a:pt x="323" y="141"/>
                </a:lnTo>
                <a:lnTo>
                  <a:pt x="325" y="141"/>
                </a:lnTo>
                <a:lnTo>
                  <a:pt x="326" y="141"/>
                </a:lnTo>
                <a:lnTo>
                  <a:pt x="326" y="141"/>
                </a:lnTo>
                <a:lnTo>
                  <a:pt x="326" y="140"/>
                </a:lnTo>
                <a:lnTo>
                  <a:pt x="326" y="140"/>
                </a:lnTo>
                <a:lnTo>
                  <a:pt x="328" y="140"/>
                </a:lnTo>
                <a:lnTo>
                  <a:pt x="328" y="141"/>
                </a:lnTo>
                <a:lnTo>
                  <a:pt x="328" y="141"/>
                </a:lnTo>
                <a:lnTo>
                  <a:pt x="328" y="140"/>
                </a:lnTo>
                <a:lnTo>
                  <a:pt x="328" y="140"/>
                </a:lnTo>
                <a:lnTo>
                  <a:pt x="329" y="140"/>
                </a:lnTo>
                <a:lnTo>
                  <a:pt x="330" y="138"/>
                </a:lnTo>
                <a:lnTo>
                  <a:pt x="330" y="138"/>
                </a:lnTo>
                <a:lnTo>
                  <a:pt x="332" y="137"/>
                </a:lnTo>
                <a:lnTo>
                  <a:pt x="332" y="137"/>
                </a:lnTo>
                <a:lnTo>
                  <a:pt x="333" y="137"/>
                </a:lnTo>
                <a:lnTo>
                  <a:pt x="336" y="137"/>
                </a:lnTo>
                <a:lnTo>
                  <a:pt x="336" y="137"/>
                </a:lnTo>
                <a:lnTo>
                  <a:pt x="335" y="137"/>
                </a:lnTo>
                <a:lnTo>
                  <a:pt x="335" y="137"/>
                </a:lnTo>
                <a:lnTo>
                  <a:pt x="335" y="138"/>
                </a:lnTo>
                <a:lnTo>
                  <a:pt x="335" y="138"/>
                </a:lnTo>
                <a:lnTo>
                  <a:pt x="336" y="138"/>
                </a:lnTo>
                <a:lnTo>
                  <a:pt x="339" y="137"/>
                </a:lnTo>
                <a:lnTo>
                  <a:pt x="343" y="135"/>
                </a:lnTo>
                <a:lnTo>
                  <a:pt x="343" y="135"/>
                </a:lnTo>
                <a:lnTo>
                  <a:pt x="343" y="137"/>
                </a:lnTo>
                <a:lnTo>
                  <a:pt x="343" y="137"/>
                </a:lnTo>
                <a:lnTo>
                  <a:pt x="345" y="135"/>
                </a:lnTo>
                <a:lnTo>
                  <a:pt x="345" y="135"/>
                </a:lnTo>
                <a:lnTo>
                  <a:pt x="345" y="135"/>
                </a:lnTo>
                <a:lnTo>
                  <a:pt x="345" y="135"/>
                </a:lnTo>
                <a:lnTo>
                  <a:pt x="345" y="134"/>
                </a:lnTo>
                <a:lnTo>
                  <a:pt x="345" y="134"/>
                </a:lnTo>
                <a:lnTo>
                  <a:pt x="346" y="134"/>
                </a:lnTo>
                <a:lnTo>
                  <a:pt x="346" y="134"/>
                </a:lnTo>
                <a:lnTo>
                  <a:pt x="346" y="134"/>
                </a:lnTo>
                <a:lnTo>
                  <a:pt x="346" y="134"/>
                </a:lnTo>
                <a:lnTo>
                  <a:pt x="348" y="134"/>
                </a:lnTo>
                <a:lnTo>
                  <a:pt x="348" y="134"/>
                </a:lnTo>
                <a:lnTo>
                  <a:pt x="350" y="134"/>
                </a:lnTo>
                <a:lnTo>
                  <a:pt x="350" y="134"/>
                </a:lnTo>
                <a:lnTo>
                  <a:pt x="350" y="133"/>
                </a:lnTo>
                <a:lnTo>
                  <a:pt x="352" y="133"/>
                </a:lnTo>
                <a:lnTo>
                  <a:pt x="353" y="133"/>
                </a:lnTo>
                <a:lnTo>
                  <a:pt x="353" y="133"/>
                </a:lnTo>
                <a:lnTo>
                  <a:pt x="353" y="133"/>
                </a:lnTo>
                <a:lnTo>
                  <a:pt x="355" y="133"/>
                </a:lnTo>
                <a:lnTo>
                  <a:pt x="355" y="133"/>
                </a:lnTo>
                <a:lnTo>
                  <a:pt x="355" y="133"/>
                </a:lnTo>
                <a:lnTo>
                  <a:pt x="355" y="133"/>
                </a:lnTo>
                <a:lnTo>
                  <a:pt x="353" y="134"/>
                </a:lnTo>
                <a:lnTo>
                  <a:pt x="353" y="134"/>
                </a:lnTo>
                <a:lnTo>
                  <a:pt x="353" y="134"/>
                </a:lnTo>
                <a:lnTo>
                  <a:pt x="353" y="134"/>
                </a:lnTo>
                <a:lnTo>
                  <a:pt x="346" y="135"/>
                </a:lnTo>
                <a:lnTo>
                  <a:pt x="343" y="137"/>
                </a:lnTo>
                <a:lnTo>
                  <a:pt x="340" y="138"/>
                </a:lnTo>
                <a:lnTo>
                  <a:pt x="340" y="138"/>
                </a:lnTo>
                <a:lnTo>
                  <a:pt x="339" y="138"/>
                </a:lnTo>
                <a:lnTo>
                  <a:pt x="338" y="138"/>
                </a:lnTo>
                <a:lnTo>
                  <a:pt x="338" y="140"/>
                </a:lnTo>
                <a:lnTo>
                  <a:pt x="338" y="140"/>
                </a:lnTo>
                <a:lnTo>
                  <a:pt x="336" y="138"/>
                </a:lnTo>
                <a:lnTo>
                  <a:pt x="336" y="138"/>
                </a:lnTo>
                <a:lnTo>
                  <a:pt x="336" y="138"/>
                </a:lnTo>
                <a:lnTo>
                  <a:pt x="336" y="138"/>
                </a:lnTo>
                <a:lnTo>
                  <a:pt x="336" y="140"/>
                </a:lnTo>
                <a:lnTo>
                  <a:pt x="335" y="140"/>
                </a:lnTo>
                <a:lnTo>
                  <a:pt x="333" y="141"/>
                </a:lnTo>
                <a:lnTo>
                  <a:pt x="333" y="141"/>
                </a:lnTo>
                <a:lnTo>
                  <a:pt x="333" y="141"/>
                </a:lnTo>
                <a:lnTo>
                  <a:pt x="332" y="141"/>
                </a:lnTo>
                <a:lnTo>
                  <a:pt x="332" y="141"/>
                </a:lnTo>
                <a:lnTo>
                  <a:pt x="332" y="140"/>
                </a:lnTo>
                <a:lnTo>
                  <a:pt x="332" y="140"/>
                </a:lnTo>
                <a:lnTo>
                  <a:pt x="332" y="140"/>
                </a:lnTo>
                <a:lnTo>
                  <a:pt x="330" y="141"/>
                </a:lnTo>
                <a:lnTo>
                  <a:pt x="329" y="143"/>
                </a:lnTo>
                <a:lnTo>
                  <a:pt x="329" y="143"/>
                </a:lnTo>
                <a:lnTo>
                  <a:pt x="328" y="143"/>
                </a:lnTo>
                <a:lnTo>
                  <a:pt x="326" y="145"/>
                </a:lnTo>
                <a:lnTo>
                  <a:pt x="326" y="145"/>
                </a:lnTo>
                <a:lnTo>
                  <a:pt x="326" y="144"/>
                </a:lnTo>
                <a:lnTo>
                  <a:pt x="325" y="144"/>
                </a:lnTo>
                <a:lnTo>
                  <a:pt x="323" y="145"/>
                </a:lnTo>
                <a:lnTo>
                  <a:pt x="323" y="145"/>
                </a:lnTo>
                <a:lnTo>
                  <a:pt x="323" y="145"/>
                </a:lnTo>
                <a:lnTo>
                  <a:pt x="323" y="147"/>
                </a:lnTo>
                <a:lnTo>
                  <a:pt x="323" y="147"/>
                </a:lnTo>
                <a:lnTo>
                  <a:pt x="323" y="145"/>
                </a:lnTo>
                <a:lnTo>
                  <a:pt x="323" y="145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19" y="147"/>
                </a:lnTo>
                <a:lnTo>
                  <a:pt x="319" y="147"/>
                </a:lnTo>
                <a:lnTo>
                  <a:pt x="319" y="148"/>
                </a:lnTo>
                <a:lnTo>
                  <a:pt x="318" y="150"/>
                </a:lnTo>
                <a:lnTo>
                  <a:pt x="318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48"/>
                </a:lnTo>
                <a:lnTo>
                  <a:pt x="316" y="148"/>
                </a:lnTo>
                <a:lnTo>
                  <a:pt x="316" y="148"/>
                </a:lnTo>
                <a:lnTo>
                  <a:pt x="316" y="148"/>
                </a:lnTo>
                <a:lnTo>
                  <a:pt x="315" y="147"/>
                </a:lnTo>
                <a:lnTo>
                  <a:pt x="315" y="147"/>
                </a:lnTo>
                <a:lnTo>
                  <a:pt x="313" y="147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50"/>
                </a:lnTo>
                <a:lnTo>
                  <a:pt x="312" y="150"/>
                </a:lnTo>
                <a:lnTo>
                  <a:pt x="312" y="150"/>
                </a:lnTo>
                <a:lnTo>
                  <a:pt x="312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1"/>
                </a:lnTo>
                <a:lnTo>
                  <a:pt x="311" y="151"/>
                </a:lnTo>
                <a:lnTo>
                  <a:pt x="311" y="151"/>
                </a:lnTo>
                <a:lnTo>
                  <a:pt x="311" y="153"/>
                </a:lnTo>
                <a:lnTo>
                  <a:pt x="309" y="153"/>
                </a:lnTo>
                <a:lnTo>
                  <a:pt x="308" y="153"/>
                </a:lnTo>
                <a:lnTo>
                  <a:pt x="308" y="154"/>
                </a:lnTo>
                <a:lnTo>
                  <a:pt x="308" y="154"/>
                </a:lnTo>
                <a:lnTo>
                  <a:pt x="308" y="155"/>
                </a:lnTo>
                <a:lnTo>
                  <a:pt x="308" y="155"/>
                </a:lnTo>
                <a:lnTo>
                  <a:pt x="309" y="155"/>
                </a:lnTo>
                <a:lnTo>
                  <a:pt x="309" y="154"/>
                </a:lnTo>
                <a:lnTo>
                  <a:pt x="309" y="154"/>
                </a:lnTo>
                <a:lnTo>
                  <a:pt x="311" y="153"/>
                </a:lnTo>
                <a:lnTo>
                  <a:pt x="311" y="154"/>
                </a:lnTo>
                <a:lnTo>
                  <a:pt x="311" y="154"/>
                </a:lnTo>
                <a:lnTo>
                  <a:pt x="312" y="153"/>
                </a:lnTo>
                <a:lnTo>
                  <a:pt x="312" y="153"/>
                </a:lnTo>
                <a:lnTo>
                  <a:pt x="312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1"/>
                </a:lnTo>
                <a:lnTo>
                  <a:pt x="313" y="151"/>
                </a:lnTo>
                <a:lnTo>
                  <a:pt x="313" y="151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5" y="153"/>
                </a:lnTo>
                <a:lnTo>
                  <a:pt x="316" y="153"/>
                </a:lnTo>
                <a:lnTo>
                  <a:pt x="316" y="153"/>
                </a:lnTo>
                <a:lnTo>
                  <a:pt x="318" y="151"/>
                </a:lnTo>
                <a:lnTo>
                  <a:pt x="319" y="150"/>
                </a:lnTo>
                <a:lnTo>
                  <a:pt x="320" y="150"/>
                </a:lnTo>
                <a:lnTo>
                  <a:pt x="322" y="150"/>
                </a:lnTo>
                <a:lnTo>
                  <a:pt x="322" y="150"/>
                </a:lnTo>
                <a:lnTo>
                  <a:pt x="322" y="150"/>
                </a:lnTo>
                <a:lnTo>
                  <a:pt x="322" y="150"/>
                </a:lnTo>
                <a:lnTo>
                  <a:pt x="323" y="150"/>
                </a:lnTo>
                <a:lnTo>
                  <a:pt x="323" y="148"/>
                </a:lnTo>
                <a:lnTo>
                  <a:pt x="326" y="148"/>
                </a:lnTo>
                <a:lnTo>
                  <a:pt x="328" y="147"/>
                </a:lnTo>
                <a:lnTo>
                  <a:pt x="329" y="147"/>
                </a:lnTo>
                <a:lnTo>
                  <a:pt x="330" y="147"/>
                </a:lnTo>
                <a:lnTo>
                  <a:pt x="330" y="147"/>
                </a:lnTo>
                <a:lnTo>
                  <a:pt x="330" y="147"/>
                </a:lnTo>
                <a:lnTo>
                  <a:pt x="332" y="147"/>
                </a:lnTo>
                <a:lnTo>
                  <a:pt x="333" y="145"/>
                </a:lnTo>
                <a:lnTo>
                  <a:pt x="335" y="144"/>
                </a:lnTo>
                <a:lnTo>
                  <a:pt x="335" y="144"/>
                </a:lnTo>
                <a:lnTo>
                  <a:pt x="336" y="144"/>
                </a:lnTo>
                <a:lnTo>
                  <a:pt x="336" y="144"/>
                </a:lnTo>
                <a:lnTo>
                  <a:pt x="338" y="144"/>
                </a:lnTo>
                <a:lnTo>
                  <a:pt x="339" y="144"/>
                </a:lnTo>
                <a:lnTo>
                  <a:pt x="340" y="143"/>
                </a:lnTo>
                <a:lnTo>
                  <a:pt x="343" y="141"/>
                </a:lnTo>
                <a:lnTo>
                  <a:pt x="343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0"/>
                </a:lnTo>
                <a:lnTo>
                  <a:pt x="346" y="140"/>
                </a:lnTo>
                <a:lnTo>
                  <a:pt x="349" y="138"/>
                </a:lnTo>
                <a:lnTo>
                  <a:pt x="350" y="138"/>
                </a:lnTo>
                <a:lnTo>
                  <a:pt x="352" y="137"/>
                </a:lnTo>
                <a:lnTo>
                  <a:pt x="352" y="137"/>
                </a:lnTo>
                <a:lnTo>
                  <a:pt x="352" y="138"/>
                </a:lnTo>
                <a:lnTo>
                  <a:pt x="353" y="138"/>
                </a:lnTo>
                <a:lnTo>
                  <a:pt x="353" y="138"/>
                </a:lnTo>
                <a:lnTo>
                  <a:pt x="353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6" y="138"/>
                </a:lnTo>
                <a:lnTo>
                  <a:pt x="356" y="138"/>
                </a:lnTo>
                <a:lnTo>
                  <a:pt x="356" y="137"/>
                </a:lnTo>
                <a:lnTo>
                  <a:pt x="356" y="137"/>
                </a:lnTo>
                <a:lnTo>
                  <a:pt x="358" y="137"/>
                </a:lnTo>
                <a:lnTo>
                  <a:pt x="360" y="137"/>
                </a:lnTo>
                <a:lnTo>
                  <a:pt x="363" y="135"/>
                </a:lnTo>
                <a:lnTo>
                  <a:pt x="365" y="134"/>
                </a:lnTo>
                <a:lnTo>
                  <a:pt x="363" y="134"/>
                </a:lnTo>
                <a:lnTo>
                  <a:pt x="363" y="134"/>
                </a:lnTo>
                <a:lnTo>
                  <a:pt x="365" y="134"/>
                </a:lnTo>
                <a:lnTo>
                  <a:pt x="365" y="134"/>
                </a:lnTo>
                <a:lnTo>
                  <a:pt x="366" y="134"/>
                </a:lnTo>
                <a:lnTo>
                  <a:pt x="366" y="133"/>
                </a:lnTo>
                <a:lnTo>
                  <a:pt x="366" y="133"/>
                </a:lnTo>
                <a:lnTo>
                  <a:pt x="367" y="134"/>
                </a:lnTo>
                <a:lnTo>
                  <a:pt x="367" y="134"/>
                </a:lnTo>
                <a:lnTo>
                  <a:pt x="367" y="134"/>
                </a:lnTo>
                <a:lnTo>
                  <a:pt x="369" y="134"/>
                </a:lnTo>
                <a:lnTo>
                  <a:pt x="369" y="134"/>
                </a:lnTo>
                <a:lnTo>
                  <a:pt x="367" y="134"/>
                </a:lnTo>
                <a:lnTo>
                  <a:pt x="369" y="134"/>
                </a:lnTo>
                <a:lnTo>
                  <a:pt x="369" y="134"/>
                </a:lnTo>
                <a:lnTo>
                  <a:pt x="367" y="135"/>
                </a:lnTo>
                <a:lnTo>
                  <a:pt x="367" y="135"/>
                </a:lnTo>
                <a:lnTo>
                  <a:pt x="365" y="135"/>
                </a:lnTo>
                <a:lnTo>
                  <a:pt x="365" y="135"/>
                </a:lnTo>
                <a:lnTo>
                  <a:pt x="363" y="135"/>
                </a:lnTo>
                <a:lnTo>
                  <a:pt x="363" y="137"/>
                </a:lnTo>
                <a:lnTo>
                  <a:pt x="363" y="137"/>
                </a:lnTo>
                <a:lnTo>
                  <a:pt x="363" y="137"/>
                </a:lnTo>
                <a:lnTo>
                  <a:pt x="363" y="137"/>
                </a:lnTo>
                <a:lnTo>
                  <a:pt x="363" y="138"/>
                </a:lnTo>
                <a:lnTo>
                  <a:pt x="363" y="138"/>
                </a:lnTo>
                <a:lnTo>
                  <a:pt x="362" y="138"/>
                </a:lnTo>
                <a:lnTo>
                  <a:pt x="359" y="138"/>
                </a:lnTo>
                <a:lnTo>
                  <a:pt x="358" y="140"/>
                </a:lnTo>
                <a:lnTo>
                  <a:pt x="356" y="141"/>
                </a:lnTo>
                <a:lnTo>
                  <a:pt x="356" y="141"/>
                </a:lnTo>
                <a:lnTo>
                  <a:pt x="355" y="141"/>
                </a:lnTo>
                <a:lnTo>
                  <a:pt x="353" y="143"/>
                </a:lnTo>
                <a:lnTo>
                  <a:pt x="352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49" y="143"/>
                </a:lnTo>
                <a:lnTo>
                  <a:pt x="349" y="143"/>
                </a:lnTo>
                <a:lnTo>
                  <a:pt x="349" y="143"/>
                </a:lnTo>
                <a:lnTo>
                  <a:pt x="349" y="143"/>
                </a:lnTo>
                <a:lnTo>
                  <a:pt x="348" y="144"/>
                </a:lnTo>
                <a:lnTo>
                  <a:pt x="348" y="144"/>
                </a:lnTo>
                <a:lnTo>
                  <a:pt x="348" y="144"/>
                </a:lnTo>
                <a:lnTo>
                  <a:pt x="348" y="144"/>
                </a:lnTo>
                <a:lnTo>
                  <a:pt x="348" y="145"/>
                </a:lnTo>
                <a:lnTo>
                  <a:pt x="346" y="145"/>
                </a:lnTo>
                <a:lnTo>
                  <a:pt x="345" y="145"/>
                </a:lnTo>
                <a:lnTo>
                  <a:pt x="345" y="145"/>
                </a:lnTo>
                <a:lnTo>
                  <a:pt x="345" y="145"/>
                </a:lnTo>
                <a:lnTo>
                  <a:pt x="345" y="147"/>
                </a:lnTo>
                <a:lnTo>
                  <a:pt x="343" y="147"/>
                </a:lnTo>
                <a:lnTo>
                  <a:pt x="345" y="147"/>
                </a:lnTo>
                <a:lnTo>
                  <a:pt x="345" y="147"/>
                </a:lnTo>
                <a:lnTo>
                  <a:pt x="343" y="147"/>
                </a:lnTo>
                <a:lnTo>
                  <a:pt x="343" y="147"/>
                </a:lnTo>
                <a:lnTo>
                  <a:pt x="342" y="147"/>
                </a:lnTo>
                <a:lnTo>
                  <a:pt x="342" y="147"/>
                </a:lnTo>
                <a:lnTo>
                  <a:pt x="342" y="147"/>
                </a:lnTo>
                <a:lnTo>
                  <a:pt x="340" y="148"/>
                </a:lnTo>
                <a:lnTo>
                  <a:pt x="340" y="148"/>
                </a:lnTo>
                <a:lnTo>
                  <a:pt x="339" y="147"/>
                </a:lnTo>
                <a:lnTo>
                  <a:pt x="342" y="145"/>
                </a:lnTo>
                <a:lnTo>
                  <a:pt x="342" y="145"/>
                </a:lnTo>
                <a:lnTo>
                  <a:pt x="342" y="145"/>
                </a:lnTo>
                <a:lnTo>
                  <a:pt x="342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5" y="145"/>
                </a:lnTo>
                <a:lnTo>
                  <a:pt x="345" y="144"/>
                </a:lnTo>
                <a:lnTo>
                  <a:pt x="345" y="144"/>
                </a:lnTo>
                <a:lnTo>
                  <a:pt x="345" y="144"/>
                </a:lnTo>
                <a:lnTo>
                  <a:pt x="345" y="144"/>
                </a:lnTo>
                <a:lnTo>
                  <a:pt x="343" y="144"/>
                </a:lnTo>
                <a:lnTo>
                  <a:pt x="340" y="144"/>
                </a:lnTo>
                <a:lnTo>
                  <a:pt x="336" y="147"/>
                </a:lnTo>
                <a:lnTo>
                  <a:pt x="336" y="147"/>
                </a:lnTo>
                <a:lnTo>
                  <a:pt x="335" y="147"/>
                </a:lnTo>
                <a:lnTo>
                  <a:pt x="335" y="147"/>
                </a:lnTo>
                <a:lnTo>
                  <a:pt x="332" y="148"/>
                </a:lnTo>
                <a:lnTo>
                  <a:pt x="328" y="150"/>
                </a:lnTo>
                <a:lnTo>
                  <a:pt x="328" y="150"/>
                </a:lnTo>
                <a:lnTo>
                  <a:pt x="328" y="150"/>
                </a:lnTo>
                <a:lnTo>
                  <a:pt x="326" y="150"/>
                </a:lnTo>
                <a:lnTo>
                  <a:pt x="326" y="150"/>
                </a:lnTo>
                <a:lnTo>
                  <a:pt x="326" y="151"/>
                </a:lnTo>
                <a:lnTo>
                  <a:pt x="329" y="151"/>
                </a:lnTo>
                <a:lnTo>
                  <a:pt x="329" y="151"/>
                </a:lnTo>
                <a:lnTo>
                  <a:pt x="329" y="151"/>
                </a:lnTo>
                <a:lnTo>
                  <a:pt x="329" y="151"/>
                </a:lnTo>
                <a:lnTo>
                  <a:pt x="328" y="151"/>
                </a:lnTo>
                <a:lnTo>
                  <a:pt x="326" y="151"/>
                </a:lnTo>
                <a:lnTo>
                  <a:pt x="326" y="153"/>
                </a:lnTo>
                <a:lnTo>
                  <a:pt x="326" y="153"/>
                </a:lnTo>
                <a:lnTo>
                  <a:pt x="326" y="153"/>
                </a:lnTo>
                <a:lnTo>
                  <a:pt x="326" y="153"/>
                </a:lnTo>
                <a:lnTo>
                  <a:pt x="326" y="151"/>
                </a:lnTo>
                <a:lnTo>
                  <a:pt x="325" y="151"/>
                </a:lnTo>
                <a:lnTo>
                  <a:pt x="325" y="151"/>
                </a:lnTo>
                <a:lnTo>
                  <a:pt x="325" y="153"/>
                </a:lnTo>
                <a:lnTo>
                  <a:pt x="325" y="153"/>
                </a:lnTo>
                <a:lnTo>
                  <a:pt x="325" y="153"/>
                </a:lnTo>
                <a:lnTo>
                  <a:pt x="325" y="154"/>
                </a:lnTo>
                <a:lnTo>
                  <a:pt x="325" y="154"/>
                </a:lnTo>
                <a:lnTo>
                  <a:pt x="325" y="155"/>
                </a:lnTo>
                <a:lnTo>
                  <a:pt x="325" y="155"/>
                </a:lnTo>
                <a:lnTo>
                  <a:pt x="325" y="155"/>
                </a:lnTo>
                <a:lnTo>
                  <a:pt x="326" y="155"/>
                </a:lnTo>
                <a:lnTo>
                  <a:pt x="326" y="155"/>
                </a:lnTo>
                <a:lnTo>
                  <a:pt x="326" y="155"/>
                </a:lnTo>
                <a:lnTo>
                  <a:pt x="326" y="157"/>
                </a:lnTo>
                <a:lnTo>
                  <a:pt x="326" y="157"/>
                </a:lnTo>
                <a:lnTo>
                  <a:pt x="326" y="157"/>
                </a:lnTo>
                <a:lnTo>
                  <a:pt x="326" y="157"/>
                </a:lnTo>
                <a:lnTo>
                  <a:pt x="328" y="157"/>
                </a:lnTo>
                <a:lnTo>
                  <a:pt x="329" y="157"/>
                </a:lnTo>
                <a:lnTo>
                  <a:pt x="330" y="157"/>
                </a:lnTo>
                <a:lnTo>
                  <a:pt x="332" y="155"/>
                </a:lnTo>
                <a:lnTo>
                  <a:pt x="332" y="155"/>
                </a:lnTo>
                <a:lnTo>
                  <a:pt x="332" y="155"/>
                </a:lnTo>
                <a:lnTo>
                  <a:pt x="332" y="154"/>
                </a:lnTo>
                <a:lnTo>
                  <a:pt x="333" y="154"/>
                </a:lnTo>
                <a:lnTo>
                  <a:pt x="335" y="154"/>
                </a:lnTo>
                <a:lnTo>
                  <a:pt x="335" y="154"/>
                </a:lnTo>
                <a:lnTo>
                  <a:pt x="336" y="154"/>
                </a:lnTo>
                <a:lnTo>
                  <a:pt x="336" y="154"/>
                </a:lnTo>
                <a:lnTo>
                  <a:pt x="335" y="153"/>
                </a:lnTo>
                <a:lnTo>
                  <a:pt x="335" y="153"/>
                </a:lnTo>
                <a:lnTo>
                  <a:pt x="335" y="153"/>
                </a:lnTo>
                <a:lnTo>
                  <a:pt x="336" y="153"/>
                </a:lnTo>
                <a:lnTo>
                  <a:pt x="336" y="153"/>
                </a:lnTo>
                <a:lnTo>
                  <a:pt x="338" y="153"/>
                </a:lnTo>
                <a:lnTo>
                  <a:pt x="338" y="151"/>
                </a:lnTo>
                <a:lnTo>
                  <a:pt x="338" y="151"/>
                </a:lnTo>
                <a:lnTo>
                  <a:pt x="339" y="151"/>
                </a:lnTo>
                <a:lnTo>
                  <a:pt x="339" y="151"/>
                </a:lnTo>
                <a:lnTo>
                  <a:pt x="340" y="151"/>
                </a:lnTo>
                <a:lnTo>
                  <a:pt x="340" y="151"/>
                </a:lnTo>
                <a:lnTo>
                  <a:pt x="340" y="150"/>
                </a:lnTo>
                <a:lnTo>
                  <a:pt x="340" y="150"/>
                </a:lnTo>
                <a:lnTo>
                  <a:pt x="340" y="150"/>
                </a:lnTo>
                <a:lnTo>
                  <a:pt x="342" y="150"/>
                </a:lnTo>
                <a:lnTo>
                  <a:pt x="343" y="150"/>
                </a:lnTo>
                <a:lnTo>
                  <a:pt x="345" y="148"/>
                </a:lnTo>
                <a:lnTo>
                  <a:pt x="346" y="148"/>
                </a:lnTo>
                <a:lnTo>
                  <a:pt x="348" y="147"/>
                </a:lnTo>
                <a:lnTo>
                  <a:pt x="349" y="148"/>
                </a:lnTo>
                <a:lnTo>
                  <a:pt x="349" y="148"/>
                </a:lnTo>
                <a:lnTo>
                  <a:pt x="350" y="147"/>
                </a:lnTo>
                <a:lnTo>
                  <a:pt x="350" y="147"/>
                </a:lnTo>
                <a:lnTo>
                  <a:pt x="352" y="147"/>
                </a:lnTo>
                <a:lnTo>
                  <a:pt x="353" y="147"/>
                </a:lnTo>
                <a:lnTo>
                  <a:pt x="353" y="147"/>
                </a:lnTo>
                <a:lnTo>
                  <a:pt x="353" y="147"/>
                </a:lnTo>
                <a:lnTo>
                  <a:pt x="353" y="145"/>
                </a:lnTo>
                <a:lnTo>
                  <a:pt x="355" y="145"/>
                </a:lnTo>
                <a:lnTo>
                  <a:pt x="355" y="145"/>
                </a:lnTo>
                <a:lnTo>
                  <a:pt x="356" y="145"/>
                </a:lnTo>
                <a:lnTo>
                  <a:pt x="356" y="145"/>
                </a:lnTo>
                <a:lnTo>
                  <a:pt x="356" y="144"/>
                </a:lnTo>
                <a:lnTo>
                  <a:pt x="356" y="144"/>
                </a:lnTo>
                <a:lnTo>
                  <a:pt x="358" y="144"/>
                </a:lnTo>
                <a:lnTo>
                  <a:pt x="359" y="144"/>
                </a:lnTo>
                <a:lnTo>
                  <a:pt x="360" y="143"/>
                </a:lnTo>
                <a:lnTo>
                  <a:pt x="362" y="143"/>
                </a:lnTo>
                <a:lnTo>
                  <a:pt x="362" y="144"/>
                </a:lnTo>
                <a:lnTo>
                  <a:pt x="362" y="144"/>
                </a:lnTo>
                <a:lnTo>
                  <a:pt x="360" y="144"/>
                </a:lnTo>
                <a:lnTo>
                  <a:pt x="359" y="144"/>
                </a:lnTo>
                <a:lnTo>
                  <a:pt x="358" y="145"/>
                </a:lnTo>
                <a:lnTo>
                  <a:pt x="358" y="147"/>
                </a:lnTo>
                <a:lnTo>
                  <a:pt x="358" y="147"/>
                </a:lnTo>
                <a:lnTo>
                  <a:pt x="356" y="147"/>
                </a:lnTo>
                <a:lnTo>
                  <a:pt x="356" y="147"/>
                </a:lnTo>
                <a:lnTo>
                  <a:pt x="355" y="147"/>
                </a:lnTo>
                <a:lnTo>
                  <a:pt x="355" y="147"/>
                </a:lnTo>
                <a:lnTo>
                  <a:pt x="353" y="147"/>
                </a:lnTo>
                <a:lnTo>
                  <a:pt x="353" y="147"/>
                </a:lnTo>
                <a:lnTo>
                  <a:pt x="349" y="148"/>
                </a:lnTo>
                <a:lnTo>
                  <a:pt x="345" y="151"/>
                </a:lnTo>
                <a:lnTo>
                  <a:pt x="345" y="153"/>
                </a:lnTo>
                <a:lnTo>
                  <a:pt x="345" y="153"/>
                </a:lnTo>
                <a:lnTo>
                  <a:pt x="343" y="153"/>
                </a:lnTo>
                <a:lnTo>
                  <a:pt x="342" y="153"/>
                </a:lnTo>
                <a:lnTo>
                  <a:pt x="340" y="153"/>
                </a:lnTo>
                <a:lnTo>
                  <a:pt x="340" y="154"/>
                </a:lnTo>
                <a:lnTo>
                  <a:pt x="340" y="154"/>
                </a:lnTo>
                <a:lnTo>
                  <a:pt x="340" y="154"/>
                </a:lnTo>
                <a:lnTo>
                  <a:pt x="339" y="154"/>
                </a:lnTo>
                <a:lnTo>
                  <a:pt x="339" y="154"/>
                </a:lnTo>
                <a:lnTo>
                  <a:pt x="338" y="154"/>
                </a:lnTo>
                <a:lnTo>
                  <a:pt x="338" y="154"/>
                </a:lnTo>
                <a:lnTo>
                  <a:pt x="338" y="153"/>
                </a:lnTo>
                <a:lnTo>
                  <a:pt x="338" y="153"/>
                </a:lnTo>
                <a:lnTo>
                  <a:pt x="338" y="153"/>
                </a:lnTo>
                <a:lnTo>
                  <a:pt x="338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4"/>
                </a:lnTo>
                <a:lnTo>
                  <a:pt x="336" y="154"/>
                </a:lnTo>
                <a:lnTo>
                  <a:pt x="338" y="154"/>
                </a:lnTo>
                <a:lnTo>
                  <a:pt x="338" y="154"/>
                </a:lnTo>
                <a:lnTo>
                  <a:pt x="336" y="154"/>
                </a:lnTo>
                <a:lnTo>
                  <a:pt x="336" y="154"/>
                </a:lnTo>
                <a:lnTo>
                  <a:pt x="335" y="154"/>
                </a:lnTo>
                <a:lnTo>
                  <a:pt x="333" y="154"/>
                </a:lnTo>
                <a:lnTo>
                  <a:pt x="333" y="155"/>
                </a:lnTo>
                <a:lnTo>
                  <a:pt x="333" y="155"/>
                </a:lnTo>
                <a:lnTo>
                  <a:pt x="333" y="155"/>
                </a:lnTo>
                <a:lnTo>
                  <a:pt x="333" y="155"/>
                </a:lnTo>
                <a:lnTo>
                  <a:pt x="328" y="158"/>
                </a:lnTo>
                <a:lnTo>
                  <a:pt x="328" y="158"/>
                </a:lnTo>
                <a:lnTo>
                  <a:pt x="328" y="158"/>
                </a:lnTo>
                <a:lnTo>
                  <a:pt x="328" y="160"/>
                </a:lnTo>
                <a:lnTo>
                  <a:pt x="326" y="161"/>
                </a:lnTo>
                <a:lnTo>
                  <a:pt x="328" y="161"/>
                </a:lnTo>
                <a:lnTo>
                  <a:pt x="328" y="161"/>
                </a:lnTo>
                <a:lnTo>
                  <a:pt x="326" y="161"/>
                </a:lnTo>
                <a:lnTo>
                  <a:pt x="326" y="161"/>
                </a:lnTo>
                <a:lnTo>
                  <a:pt x="325" y="161"/>
                </a:lnTo>
                <a:lnTo>
                  <a:pt x="325" y="161"/>
                </a:lnTo>
                <a:lnTo>
                  <a:pt x="325" y="161"/>
                </a:lnTo>
                <a:lnTo>
                  <a:pt x="323" y="161"/>
                </a:lnTo>
                <a:lnTo>
                  <a:pt x="323" y="161"/>
                </a:lnTo>
                <a:lnTo>
                  <a:pt x="322" y="161"/>
                </a:lnTo>
                <a:lnTo>
                  <a:pt x="322" y="161"/>
                </a:lnTo>
                <a:lnTo>
                  <a:pt x="322" y="163"/>
                </a:lnTo>
                <a:lnTo>
                  <a:pt x="322" y="163"/>
                </a:lnTo>
                <a:lnTo>
                  <a:pt x="322" y="163"/>
                </a:lnTo>
                <a:lnTo>
                  <a:pt x="320" y="163"/>
                </a:lnTo>
                <a:lnTo>
                  <a:pt x="320" y="164"/>
                </a:lnTo>
                <a:lnTo>
                  <a:pt x="320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8" y="165"/>
                </a:lnTo>
                <a:lnTo>
                  <a:pt x="318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8" y="165"/>
                </a:lnTo>
                <a:lnTo>
                  <a:pt x="318" y="164"/>
                </a:lnTo>
                <a:lnTo>
                  <a:pt x="318" y="164"/>
                </a:lnTo>
                <a:lnTo>
                  <a:pt x="316" y="164"/>
                </a:lnTo>
                <a:lnTo>
                  <a:pt x="316" y="164"/>
                </a:lnTo>
                <a:lnTo>
                  <a:pt x="316" y="163"/>
                </a:lnTo>
                <a:lnTo>
                  <a:pt x="316" y="163"/>
                </a:lnTo>
                <a:lnTo>
                  <a:pt x="318" y="163"/>
                </a:lnTo>
                <a:lnTo>
                  <a:pt x="319" y="163"/>
                </a:lnTo>
                <a:lnTo>
                  <a:pt x="319" y="163"/>
                </a:lnTo>
                <a:lnTo>
                  <a:pt x="319" y="161"/>
                </a:lnTo>
                <a:lnTo>
                  <a:pt x="319" y="161"/>
                </a:lnTo>
                <a:lnTo>
                  <a:pt x="319" y="160"/>
                </a:lnTo>
                <a:lnTo>
                  <a:pt x="320" y="158"/>
                </a:lnTo>
                <a:lnTo>
                  <a:pt x="320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7"/>
                </a:lnTo>
                <a:lnTo>
                  <a:pt x="319" y="157"/>
                </a:lnTo>
                <a:lnTo>
                  <a:pt x="319" y="155"/>
                </a:lnTo>
                <a:lnTo>
                  <a:pt x="320" y="155"/>
                </a:lnTo>
                <a:lnTo>
                  <a:pt x="320" y="155"/>
                </a:lnTo>
                <a:lnTo>
                  <a:pt x="319" y="157"/>
                </a:lnTo>
                <a:lnTo>
                  <a:pt x="319" y="157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20" y="158"/>
                </a:lnTo>
                <a:lnTo>
                  <a:pt x="322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60"/>
                </a:lnTo>
                <a:lnTo>
                  <a:pt x="323" y="160"/>
                </a:lnTo>
                <a:lnTo>
                  <a:pt x="323" y="160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5"/>
                </a:lnTo>
                <a:lnTo>
                  <a:pt x="323" y="155"/>
                </a:lnTo>
                <a:lnTo>
                  <a:pt x="323" y="155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2" y="154"/>
                </a:lnTo>
                <a:lnTo>
                  <a:pt x="320" y="154"/>
                </a:lnTo>
                <a:lnTo>
                  <a:pt x="319" y="155"/>
                </a:lnTo>
                <a:lnTo>
                  <a:pt x="318" y="155"/>
                </a:lnTo>
                <a:lnTo>
                  <a:pt x="318" y="155"/>
                </a:lnTo>
                <a:lnTo>
                  <a:pt x="315" y="157"/>
                </a:lnTo>
                <a:lnTo>
                  <a:pt x="312" y="158"/>
                </a:lnTo>
                <a:lnTo>
                  <a:pt x="309" y="160"/>
                </a:lnTo>
                <a:lnTo>
                  <a:pt x="306" y="161"/>
                </a:lnTo>
                <a:lnTo>
                  <a:pt x="306" y="161"/>
                </a:lnTo>
                <a:lnTo>
                  <a:pt x="305" y="161"/>
                </a:lnTo>
                <a:lnTo>
                  <a:pt x="305" y="163"/>
                </a:lnTo>
                <a:lnTo>
                  <a:pt x="303" y="163"/>
                </a:lnTo>
                <a:lnTo>
                  <a:pt x="302" y="163"/>
                </a:lnTo>
                <a:lnTo>
                  <a:pt x="302" y="163"/>
                </a:lnTo>
                <a:lnTo>
                  <a:pt x="302" y="163"/>
                </a:lnTo>
                <a:lnTo>
                  <a:pt x="302" y="163"/>
                </a:lnTo>
                <a:lnTo>
                  <a:pt x="301" y="163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301" y="165"/>
                </a:lnTo>
                <a:lnTo>
                  <a:pt x="301" y="165"/>
                </a:lnTo>
                <a:lnTo>
                  <a:pt x="299" y="165"/>
                </a:lnTo>
                <a:lnTo>
                  <a:pt x="299" y="165"/>
                </a:lnTo>
                <a:lnTo>
                  <a:pt x="301" y="165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299" y="164"/>
                </a:lnTo>
                <a:lnTo>
                  <a:pt x="299" y="164"/>
                </a:lnTo>
                <a:lnTo>
                  <a:pt x="298" y="165"/>
                </a:lnTo>
                <a:lnTo>
                  <a:pt x="298" y="165"/>
                </a:lnTo>
                <a:lnTo>
                  <a:pt x="298" y="165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5"/>
                </a:lnTo>
                <a:lnTo>
                  <a:pt x="298" y="165"/>
                </a:lnTo>
                <a:lnTo>
                  <a:pt x="296" y="165"/>
                </a:lnTo>
                <a:lnTo>
                  <a:pt x="296" y="165"/>
                </a:lnTo>
                <a:lnTo>
                  <a:pt x="296" y="165"/>
                </a:lnTo>
                <a:lnTo>
                  <a:pt x="295" y="165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3" y="167"/>
                </a:lnTo>
                <a:lnTo>
                  <a:pt x="293" y="167"/>
                </a:lnTo>
                <a:lnTo>
                  <a:pt x="293" y="168"/>
                </a:lnTo>
                <a:lnTo>
                  <a:pt x="292" y="168"/>
                </a:lnTo>
                <a:lnTo>
                  <a:pt x="292" y="168"/>
                </a:lnTo>
                <a:lnTo>
                  <a:pt x="292" y="167"/>
                </a:lnTo>
                <a:lnTo>
                  <a:pt x="292" y="167"/>
                </a:lnTo>
                <a:lnTo>
                  <a:pt x="292" y="168"/>
                </a:lnTo>
                <a:lnTo>
                  <a:pt x="291" y="168"/>
                </a:lnTo>
                <a:lnTo>
                  <a:pt x="291" y="168"/>
                </a:lnTo>
                <a:lnTo>
                  <a:pt x="291" y="168"/>
                </a:lnTo>
                <a:lnTo>
                  <a:pt x="291" y="168"/>
                </a:lnTo>
                <a:lnTo>
                  <a:pt x="288" y="170"/>
                </a:lnTo>
                <a:lnTo>
                  <a:pt x="285" y="171"/>
                </a:lnTo>
                <a:lnTo>
                  <a:pt x="281" y="172"/>
                </a:lnTo>
                <a:lnTo>
                  <a:pt x="281" y="172"/>
                </a:lnTo>
                <a:lnTo>
                  <a:pt x="278" y="174"/>
                </a:lnTo>
                <a:lnTo>
                  <a:pt x="275" y="174"/>
                </a:lnTo>
                <a:lnTo>
                  <a:pt x="273" y="175"/>
                </a:lnTo>
                <a:lnTo>
                  <a:pt x="273" y="175"/>
                </a:lnTo>
                <a:lnTo>
                  <a:pt x="273" y="175"/>
                </a:lnTo>
                <a:lnTo>
                  <a:pt x="275" y="177"/>
                </a:lnTo>
                <a:lnTo>
                  <a:pt x="275" y="177"/>
                </a:lnTo>
                <a:lnTo>
                  <a:pt x="275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5"/>
                </a:lnTo>
                <a:lnTo>
                  <a:pt x="272" y="175"/>
                </a:lnTo>
                <a:lnTo>
                  <a:pt x="272" y="175"/>
                </a:lnTo>
                <a:lnTo>
                  <a:pt x="272" y="175"/>
                </a:lnTo>
                <a:lnTo>
                  <a:pt x="271" y="175"/>
                </a:lnTo>
                <a:lnTo>
                  <a:pt x="271" y="177"/>
                </a:lnTo>
                <a:lnTo>
                  <a:pt x="269" y="178"/>
                </a:lnTo>
                <a:lnTo>
                  <a:pt x="269" y="178"/>
                </a:lnTo>
                <a:lnTo>
                  <a:pt x="269" y="177"/>
                </a:lnTo>
                <a:lnTo>
                  <a:pt x="269" y="177"/>
                </a:lnTo>
                <a:lnTo>
                  <a:pt x="268" y="177"/>
                </a:lnTo>
                <a:lnTo>
                  <a:pt x="268" y="177"/>
                </a:lnTo>
                <a:lnTo>
                  <a:pt x="268" y="177"/>
                </a:lnTo>
                <a:lnTo>
                  <a:pt x="268" y="177"/>
                </a:lnTo>
                <a:lnTo>
                  <a:pt x="266" y="177"/>
                </a:lnTo>
                <a:lnTo>
                  <a:pt x="266" y="177"/>
                </a:lnTo>
                <a:lnTo>
                  <a:pt x="268" y="178"/>
                </a:lnTo>
                <a:lnTo>
                  <a:pt x="268" y="178"/>
                </a:lnTo>
                <a:lnTo>
                  <a:pt x="268" y="178"/>
                </a:lnTo>
                <a:lnTo>
                  <a:pt x="266" y="178"/>
                </a:lnTo>
                <a:lnTo>
                  <a:pt x="266" y="178"/>
                </a:lnTo>
                <a:lnTo>
                  <a:pt x="266" y="180"/>
                </a:lnTo>
                <a:lnTo>
                  <a:pt x="266" y="180"/>
                </a:lnTo>
                <a:lnTo>
                  <a:pt x="268" y="180"/>
                </a:lnTo>
                <a:lnTo>
                  <a:pt x="268" y="180"/>
                </a:lnTo>
                <a:lnTo>
                  <a:pt x="266" y="180"/>
                </a:lnTo>
                <a:lnTo>
                  <a:pt x="266" y="180"/>
                </a:lnTo>
                <a:lnTo>
                  <a:pt x="266" y="180"/>
                </a:lnTo>
                <a:lnTo>
                  <a:pt x="266" y="181"/>
                </a:lnTo>
                <a:lnTo>
                  <a:pt x="266" y="181"/>
                </a:lnTo>
                <a:lnTo>
                  <a:pt x="266" y="180"/>
                </a:lnTo>
                <a:lnTo>
                  <a:pt x="265" y="180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2" y="180"/>
                </a:lnTo>
                <a:lnTo>
                  <a:pt x="262" y="180"/>
                </a:lnTo>
                <a:lnTo>
                  <a:pt x="262" y="180"/>
                </a:lnTo>
                <a:lnTo>
                  <a:pt x="262" y="180"/>
                </a:lnTo>
                <a:lnTo>
                  <a:pt x="261" y="180"/>
                </a:lnTo>
                <a:lnTo>
                  <a:pt x="261" y="180"/>
                </a:lnTo>
                <a:lnTo>
                  <a:pt x="259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1"/>
                </a:lnTo>
                <a:lnTo>
                  <a:pt x="258" y="181"/>
                </a:lnTo>
                <a:lnTo>
                  <a:pt x="256" y="181"/>
                </a:lnTo>
                <a:lnTo>
                  <a:pt x="256" y="181"/>
                </a:lnTo>
                <a:lnTo>
                  <a:pt x="256" y="181"/>
                </a:lnTo>
                <a:lnTo>
                  <a:pt x="256" y="182"/>
                </a:lnTo>
                <a:lnTo>
                  <a:pt x="256" y="182"/>
                </a:lnTo>
                <a:lnTo>
                  <a:pt x="255" y="184"/>
                </a:lnTo>
                <a:lnTo>
                  <a:pt x="254" y="184"/>
                </a:lnTo>
                <a:lnTo>
                  <a:pt x="254" y="184"/>
                </a:lnTo>
                <a:lnTo>
                  <a:pt x="254" y="185"/>
                </a:lnTo>
                <a:lnTo>
                  <a:pt x="254" y="185"/>
                </a:lnTo>
                <a:lnTo>
                  <a:pt x="252" y="187"/>
                </a:lnTo>
                <a:lnTo>
                  <a:pt x="252" y="187"/>
                </a:lnTo>
                <a:lnTo>
                  <a:pt x="252" y="187"/>
                </a:lnTo>
                <a:lnTo>
                  <a:pt x="252" y="185"/>
                </a:lnTo>
                <a:lnTo>
                  <a:pt x="251" y="185"/>
                </a:lnTo>
                <a:lnTo>
                  <a:pt x="251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7"/>
                </a:lnTo>
                <a:lnTo>
                  <a:pt x="249" y="188"/>
                </a:lnTo>
                <a:lnTo>
                  <a:pt x="248" y="188"/>
                </a:lnTo>
                <a:lnTo>
                  <a:pt x="248" y="188"/>
                </a:lnTo>
                <a:lnTo>
                  <a:pt x="248" y="190"/>
                </a:lnTo>
                <a:lnTo>
                  <a:pt x="246" y="190"/>
                </a:lnTo>
                <a:lnTo>
                  <a:pt x="246" y="190"/>
                </a:lnTo>
                <a:lnTo>
                  <a:pt x="246" y="190"/>
                </a:lnTo>
                <a:lnTo>
                  <a:pt x="246" y="188"/>
                </a:lnTo>
                <a:lnTo>
                  <a:pt x="248" y="188"/>
                </a:lnTo>
                <a:lnTo>
                  <a:pt x="248" y="188"/>
                </a:lnTo>
                <a:lnTo>
                  <a:pt x="246" y="188"/>
                </a:lnTo>
                <a:lnTo>
                  <a:pt x="246" y="188"/>
                </a:lnTo>
                <a:lnTo>
                  <a:pt x="246" y="188"/>
                </a:lnTo>
                <a:lnTo>
                  <a:pt x="245" y="188"/>
                </a:lnTo>
                <a:lnTo>
                  <a:pt x="245" y="190"/>
                </a:lnTo>
                <a:lnTo>
                  <a:pt x="245" y="190"/>
                </a:lnTo>
                <a:lnTo>
                  <a:pt x="245" y="190"/>
                </a:lnTo>
                <a:lnTo>
                  <a:pt x="245" y="190"/>
                </a:lnTo>
                <a:lnTo>
                  <a:pt x="245" y="191"/>
                </a:lnTo>
                <a:lnTo>
                  <a:pt x="246" y="191"/>
                </a:lnTo>
                <a:lnTo>
                  <a:pt x="248" y="190"/>
                </a:lnTo>
                <a:lnTo>
                  <a:pt x="248" y="190"/>
                </a:lnTo>
                <a:lnTo>
                  <a:pt x="249" y="190"/>
                </a:lnTo>
                <a:lnTo>
                  <a:pt x="251" y="188"/>
                </a:lnTo>
                <a:lnTo>
                  <a:pt x="251" y="188"/>
                </a:lnTo>
                <a:lnTo>
                  <a:pt x="251" y="188"/>
                </a:lnTo>
                <a:lnTo>
                  <a:pt x="252" y="188"/>
                </a:lnTo>
                <a:lnTo>
                  <a:pt x="252" y="190"/>
                </a:lnTo>
                <a:lnTo>
                  <a:pt x="251" y="191"/>
                </a:lnTo>
                <a:lnTo>
                  <a:pt x="251" y="191"/>
                </a:lnTo>
                <a:lnTo>
                  <a:pt x="251" y="191"/>
                </a:lnTo>
                <a:lnTo>
                  <a:pt x="251" y="191"/>
                </a:lnTo>
                <a:lnTo>
                  <a:pt x="251" y="190"/>
                </a:lnTo>
                <a:lnTo>
                  <a:pt x="251" y="190"/>
                </a:lnTo>
                <a:lnTo>
                  <a:pt x="251" y="190"/>
                </a:lnTo>
                <a:lnTo>
                  <a:pt x="251" y="190"/>
                </a:lnTo>
                <a:lnTo>
                  <a:pt x="251" y="191"/>
                </a:lnTo>
                <a:lnTo>
                  <a:pt x="249" y="191"/>
                </a:lnTo>
                <a:lnTo>
                  <a:pt x="249" y="192"/>
                </a:lnTo>
                <a:lnTo>
                  <a:pt x="248" y="192"/>
                </a:lnTo>
                <a:lnTo>
                  <a:pt x="246" y="192"/>
                </a:lnTo>
                <a:lnTo>
                  <a:pt x="246" y="194"/>
                </a:lnTo>
                <a:lnTo>
                  <a:pt x="245" y="194"/>
                </a:lnTo>
                <a:lnTo>
                  <a:pt x="242" y="195"/>
                </a:lnTo>
                <a:lnTo>
                  <a:pt x="242" y="195"/>
                </a:lnTo>
                <a:lnTo>
                  <a:pt x="242" y="194"/>
                </a:lnTo>
                <a:lnTo>
                  <a:pt x="244" y="194"/>
                </a:lnTo>
                <a:lnTo>
                  <a:pt x="244" y="194"/>
                </a:lnTo>
                <a:lnTo>
                  <a:pt x="244" y="194"/>
                </a:lnTo>
                <a:lnTo>
                  <a:pt x="245" y="192"/>
                </a:lnTo>
                <a:lnTo>
                  <a:pt x="244" y="192"/>
                </a:lnTo>
                <a:lnTo>
                  <a:pt x="244" y="192"/>
                </a:lnTo>
                <a:lnTo>
                  <a:pt x="242" y="192"/>
                </a:lnTo>
                <a:lnTo>
                  <a:pt x="242" y="192"/>
                </a:lnTo>
                <a:lnTo>
                  <a:pt x="242" y="191"/>
                </a:lnTo>
                <a:lnTo>
                  <a:pt x="242" y="190"/>
                </a:lnTo>
                <a:lnTo>
                  <a:pt x="242" y="190"/>
                </a:lnTo>
                <a:lnTo>
                  <a:pt x="241" y="190"/>
                </a:lnTo>
                <a:lnTo>
                  <a:pt x="241" y="191"/>
                </a:lnTo>
                <a:lnTo>
                  <a:pt x="239" y="191"/>
                </a:lnTo>
                <a:lnTo>
                  <a:pt x="239" y="191"/>
                </a:lnTo>
                <a:lnTo>
                  <a:pt x="239" y="191"/>
                </a:lnTo>
                <a:lnTo>
                  <a:pt x="239" y="192"/>
                </a:lnTo>
                <a:lnTo>
                  <a:pt x="239" y="192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5"/>
                </a:lnTo>
                <a:lnTo>
                  <a:pt x="241" y="195"/>
                </a:lnTo>
                <a:lnTo>
                  <a:pt x="241" y="197"/>
                </a:lnTo>
                <a:lnTo>
                  <a:pt x="241" y="197"/>
                </a:lnTo>
                <a:lnTo>
                  <a:pt x="241" y="197"/>
                </a:lnTo>
                <a:lnTo>
                  <a:pt x="239" y="198"/>
                </a:lnTo>
                <a:lnTo>
                  <a:pt x="239" y="198"/>
                </a:lnTo>
                <a:lnTo>
                  <a:pt x="239" y="200"/>
                </a:lnTo>
                <a:lnTo>
                  <a:pt x="239" y="200"/>
                </a:lnTo>
                <a:lnTo>
                  <a:pt x="239" y="200"/>
                </a:lnTo>
                <a:lnTo>
                  <a:pt x="238" y="200"/>
                </a:lnTo>
                <a:lnTo>
                  <a:pt x="236" y="200"/>
                </a:lnTo>
                <a:lnTo>
                  <a:pt x="235" y="201"/>
                </a:lnTo>
                <a:lnTo>
                  <a:pt x="234" y="201"/>
                </a:lnTo>
                <a:lnTo>
                  <a:pt x="234" y="202"/>
                </a:lnTo>
                <a:lnTo>
                  <a:pt x="232" y="202"/>
                </a:lnTo>
                <a:lnTo>
                  <a:pt x="231" y="202"/>
                </a:lnTo>
                <a:lnTo>
                  <a:pt x="231" y="202"/>
                </a:lnTo>
                <a:lnTo>
                  <a:pt x="231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8" y="202"/>
                </a:lnTo>
                <a:lnTo>
                  <a:pt x="228" y="204"/>
                </a:lnTo>
                <a:lnTo>
                  <a:pt x="226" y="204"/>
                </a:lnTo>
                <a:lnTo>
                  <a:pt x="226" y="204"/>
                </a:lnTo>
                <a:lnTo>
                  <a:pt x="226" y="202"/>
                </a:lnTo>
                <a:lnTo>
                  <a:pt x="226" y="202"/>
                </a:lnTo>
                <a:lnTo>
                  <a:pt x="225" y="204"/>
                </a:lnTo>
                <a:lnTo>
                  <a:pt x="225" y="204"/>
                </a:lnTo>
                <a:lnTo>
                  <a:pt x="224" y="205"/>
                </a:lnTo>
                <a:lnTo>
                  <a:pt x="224" y="205"/>
                </a:lnTo>
                <a:lnTo>
                  <a:pt x="224" y="205"/>
                </a:lnTo>
                <a:lnTo>
                  <a:pt x="222" y="205"/>
                </a:lnTo>
                <a:lnTo>
                  <a:pt x="222" y="207"/>
                </a:lnTo>
                <a:lnTo>
                  <a:pt x="221" y="207"/>
                </a:lnTo>
                <a:lnTo>
                  <a:pt x="221" y="205"/>
                </a:lnTo>
                <a:lnTo>
                  <a:pt x="221" y="207"/>
                </a:lnTo>
                <a:lnTo>
                  <a:pt x="219" y="207"/>
                </a:lnTo>
                <a:lnTo>
                  <a:pt x="221" y="205"/>
                </a:lnTo>
                <a:lnTo>
                  <a:pt x="219" y="205"/>
                </a:lnTo>
                <a:lnTo>
                  <a:pt x="219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4"/>
                </a:lnTo>
                <a:lnTo>
                  <a:pt x="221" y="204"/>
                </a:lnTo>
                <a:lnTo>
                  <a:pt x="219" y="204"/>
                </a:lnTo>
                <a:lnTo>
                  <a:pt x="219" y="202"/>
                </a:lnTo>
                <a:lnTo>
                  <a:pt x="218" y="202"/>
                </a:lnTo>
                <a:lnTo>
                  <a:pt x="218" y="201"/>
                </a:lnTo>
                <a:lnTo>
                  <a:pt x="218" y="201"/>
                </a:lnTo>
                <a:lnTo>
                  <a:pt x="218" y="201"/>
                </a:lnTo>
                <a:lnTo>
                  <a:pt x="218" y="202"/>
                </a:lnTo>
                <a:lnTo>
                  <a:pt x="218" y="204"/>
                </a:lnTo>
                <a:lnTo>
                  <a:pt x="218" y="204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4"/>
                </a:lnTo>
                <a:lnTo>
                  <a:pt x="216" y="204"/>
                </a:lnTo>
                <a:lnTo>
                  <a:pt x="216" y="204"/>
                </a:lnTo>
                <a:lnTo>
                  <a:pt x="216" y="205"/>
                </a:lnTo>
                <a:lnTo>
                  <a:pt x="216" y="205"/>
                </a:lnTo>
                <a:lnTo>
                  <a:pt x="216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9" y="207"/>
                </a:lnTo>
                <a:lnTo>
                  <a:pt x="219" y="205"/>
                </a:lnTo>
                <a:lnTo>
                  <a:pt x="219" y="205"/>
                </a:lnTo>
                <a:lnTo>
                  <a:pt x="219" y="207"/>
                </a:lnTo>
                <a:lnTo>
                  <a:pt x="218" y="207"/>
                </a:lnTo>
                <a:lnTo>
                  <a:pt x="219" y="207"/>
                </a:lnTo>
                <a:lnTo>
                  <a:pt x="219" y="207"/>
                </a:lnTo>
                <a:lnTo>
                  <a:pt x="218" y="208"/>
                </a:lnTo>
                <a:lnTo>
                  <a:pt x="218" y="208"/>
                </a:lnTo>
                <a:lnTo>
                  <a:pt x="218" y="208"/>
                </a:lnTo>
                <a:lnTo>
                  <a:pt x="218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5" y="205"/>
                </a:lnTo>
                <a:lnTo>
                  <a:pt x="215" y="205"/>
                </a:lnTo>
                <a:lnTo>
                  <a:pt x="215" y="205"/>
                </a:lnTo>
                <a:lnTo>
                  <a:pt x="214" y="205"/>
                </a:lnTo>
                <a:lnTo>
                  <a:pt x="214" y="205"/>
                </a:lnTo>
                <a:lnTo>
                  <a:pt x="214" y="205"/>
                </a:lnTo>
                <a:lnTo>
                  <a:pt x="214" y="205"/>
                </a:lnTo>
                <a:lnTo>
                  <a:pt x="212" y="205"/>
                </a:lnTo>
                <a:lnTo>
                  <a:pt x="212" y="205"/>
                </a:lnTo>
                <a:lnTo>
                  <a:pt x="212" y="205"/>
                </a:lnTo>
                <a:lnTo>
                  <a:pt x="211" y="205"/>
                </a:lnTo>
                <a:lnTo>
                  <a:pt x="211" y="205"/>
                </a:lnTo>
                <a:lnTo>
                  <a:pt x="209" y="205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8" y="208"/>
                </a:lnTo>
                <a:lnTo>
                  <a:pt x="208" y="208"/>
                </a:lnTo>
                <a:lnTo>
                  <a:pt x="208" y="208"/>
                </a:lnTo>
                <a:lnTo>
                  <a:pt x="209" y="208"/>
                </a:lnTo>
                <a:lnTo>
                  <a:pt x="209" y="208"/>
                </a:lnTo>
                <a:lnTo>
                  <a:pt x="209" y="210"/>
                </a:lnTo>
                <a:lnTo>
                  <a:pt x="209" y="210"/>
                </a:lnTo>
                <a:lnTo>
                  <a:pt x="209" y="210"/>
                </a:lnTo>
                <a:lnTo>
                  <a:pt x="208" y="210"/>
                </a:lnTo>
                <a:lnTo>
                  <a:pt x="207" y="208"/>
                </a:lnTo>
                <a:lnTo>
                  <a:pt x="207" y="208"/>
                </a:lnTo>
                <a:lnTo>
                  <a:pt x="207" y="208"/>
                </a:lnTo>
                <a:lnTo>
                  <a:pt x="207" y="208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5"/>
                </a:lnTo>
                <a:lnTo>
                  <a:pt x="205" y="205"/>
                </a:lnTo>
                <a:lnTo>
                  <a:pt x="207" y="205"/>
                </a:lnTo>
                <a:lnTo>
                  <a:pt x="207" y="205"/>
                </a:lnTo>
                <a:lnTo>
                  <a:pt x="207" y="204"/>
                </a:lnTo>
                <a:lnTo>
                  <a:pt x="207" y="204"/>
                </a:lnTo>
                <a:lnTo>
                  <a:pt x="205" y="204"/>
                </a:lnTo>
                <a:lnTo>
                  <a:pt x="205" y="204"/>
                </a:lnTo>
                <a:lnTo>
                  <a:pt x="205" y="204"/>
                </a:lnTo>
                <a:lnTo>
                  <a:pt x="204" y="204"/>
                </a:lnTo>
                <a:lnTo>
                  <a:pt x="202" y="205"/>
                </a:lnTo>
                <a:lnTo>
                  <a:pt x="202" y="205"/>
                </a:lnTo>
                <a:lnTo>
                  <a:pt x="202" y="205"/>
                </a:lnTo>
                <a:lnTo>
                  <a:pt x="202" y="205"/>
                </a:lnTo>
                <a:lnTo>
                  <a:pt x="202" y="207"/>
                </a:lnTo>
                <a:lnTo>
                  <a:pt x="204" y="207"/>
                </a:lnTo>
                <a:lnTo>
                  <a:pt x="204" y="207"/>
                </a:lnTo>
                <a:lnTo>
                  <a:pt x="202" y="207"/>
                </a:lnTo>
                <a:lnTo>
                  <a:pt x="202" y="207"/>
                </a:lnTo>
                <a:lnTo>
                  <a:pt x="202" y="207"/>
                </a:lnTo>
                <a:lnTo>
                  <a:pt x="202" y="208"/>
                </a:lnTo>
                <a:lnTo>
                  <a:pt x="202" y="210"/>
                </a:lnTo>
                <a:lnTo>
                  <a:pt x="201" y="211"/>
                </a:lnTo>
                <a:lnTo>
                  <a:pt x="202" y="211"/>
                </a:lnTo>
                <a:lnTo>
                  <a:pt x="202" y="211"/>
                </a:lnTo>
                <a:lnTo>
                  <a:pt x="202" y="211"/>
                </a:lnTo>
                <a:lnTo>
                  <a:pt x="201" y="211"/>
                </a:lnTo>
                <a:lnTo>
                  <a:pt x="201" y="211"/>
                </a:lnTo>
                <a:lnTo>
                  <a:pt x="201" y="211"/>
                </a:lnTo>
                <a:lnTo>
                  <a:pt x="201" y="212"/>
                </a:lnTo>
                <a:lnTo>
                  <a:pt x="201" y="212"/>
                </a:lnTo>
                <a:lnTo>
                  <a:pt x="202" y="212"/>
                </a:lnTo>
                <a:lnTo>
                  <a:pt x="202" y="212"/>
                </a:lnTo>
                <a:lnTo>
                  <a:pt x="202" y="214"/>
                </a:lnTo>
                <a:lnTo>
                  <a:pt x="202" y="214"/>
                </a:lnTo>
                <a:lnTo>
                  <a:pt x="201" y="212"/>
                </a:lnTo>
                <a:lnTo>
                  <a:pt x="199" y="212"/>
                </a:lnTo>
                <a:lnTo>
                  <a:pt x="199" y="211"/>
                </a:lnTo>
                <a:lnTo>
                  <a:pt x="199" y="211"/>
                </a:lnTo>
                <a:lnTo>
                  <a:pt x="199" y="211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8" y="210"/>
                </a:lnTo>
                <a:lnTo>
                  <a:pt x="199" y="208"/>
                </a:lnTo>
                <a:lnTo>
                  <a:pt x="199" y="208"/>
                </a:lnTo>
                <a:lnTo>
                  <a:pt x="199" y="208"/>
                </a:lnTo>
                <a:lnTo>
                  <a:pt x="198" y="208"/>
                </a:lnTo>
                <a:lnTo>
                  <a:pt x="198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5" y="210"/>
                </a:lnTo>
                <a:lnTo>
                  <a:pt x="195" y="208"/>
                </a:lnTo>
                <a:lnTo>
                  <a:pt x="195" y="210"/>
                </a:lnTo>
                <a:lnTo>
                  <a:pt x="195" y="210"/>
                </a:lnTo>
                <a:lnTo>
                  <a:pt x="195" y="210"/>
                </a:lnTo>
                <a:lnTo>
                  <a:pt x="195" y="210"/>
                </a:lnTo>
                <a:lnTo>
                  <a:pt x="195" y="211"/>
                </a:lnTo>
                <a:lnTo>
                  <a:pt x="195" y="211"/>
                </a:lnTo>
                <a:lnTo>
                  <a:pt x="195" y="211"/>
                </a:lnTo>
                <a:lnTo>
                  <a:pt x="195" y="211"/>
                </a:lnTo>
                <a:lnTo>
                  <a:pt x="195" y="212"/>
                </a:lnTo>
                <a:lnTo>
                  <a:pt x="194" y="212"/>
                </a:lnTo>
                <a:lnTo>
                  <a:pt x="194" y="212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2"/>
                </a:lnTo>
                <a:lnTo>
                  <a:pt x="192" y="212"/>
                </a:lnTo>
                <a:lnTo>
                  <a:pt x="192" y="212"/>
                </a:lnTo>
                <a:lnTo>
                  <a:pt x="192" y="215"/>
                </a:lnTo>
                <a:lnTo>
                  <a:pt x="192" y="215"/>
                </a:lnTo>
                <a:lnTo>
                  <a:pt x="192" y="214"/>
                </a:lnTo>
                <a:lnTo>
                  <a:pt x="191" y="214"/>
                </a:lnTo>
                <a:lnTo>
                  <a:pt x="191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8" y="214"/>
                </a:lnTo>
                <a:lnTo>
                  <a:pt x="187" y="215"/>
                </a:lnTo>
                <a:lnTo>
                  <a:pt x="187" y="214"/>
                </a:lnTo>
                <a:lnTo>
                  <a:pt x="187" y="214"/>
                </a:lnTo>
                <a:lnTo>
                  <a:pt x="185" y="215"/>
                </a:lnTo>
                <a:lnTo>
                  <a:pt x="185" y="215"/>
                </a:lnTo>
                <a:lnTo>
                  <a:pt x="185" y="217"/>
                </a:lnTo>
                <a:lnTo>
                  <a:pt x="185" y="217"/>
                </a:lnTo>
                <a:lnTo>
                  <a:pt x="184" y="217"/>
                </a:lnTo>
                <a:lnTo>
                  <a:pt x="184" y="217"/>
                </a:lnTo>
                <a:lnTo>
                  <a:pt x="184" y="217"/>
                </a:lnTo>
                <a:lnTo>
                  <a:pt x="184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8"/>
                </a:lnTo>
                <a:lnTo>
                  <a:pt x="182" y="218"/>
                </a:lnTo>
                <a:lnTo>
                  <a:pt x="182" y="218"/>
                </a:lnTo>
                <a:lnTo>
                  <a:pt x="182" y="218"/>
                </a:lnTo>
                <a:lnTo>
                  <a:pt x="181" y="218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5"/>
                </a:lnTo>
                <a:lnTo>
                  <a:pt x="181" y="215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8" y="217"/>
                </a:lnTo>
                <a:lnTo>
                  <a:pt x="178" y="217"/>
                </a:lnTo>
                <a:lnTo>
                  <a:pt x="178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5" y="218"/>
                </a:lnTo>
                <a:lnTo>
                  <a:pt x="175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8"/>
                </a:lnTo>
                <a:lnTo>
                  <a:pt x="174" y="218"/>
                </a:lnTo>
                <a:lnTo>
                  <a:pt x="174" y="218"/>
                </a:lnTo>
                <a:lnTo>
                  <a:pt x="174" y="218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2" y="218"/>
                </a:lnTo>
                <a:lnTo>
                  <a:pt x="172" y="218"/>
                </a:lnTo>
                <a:lnTo>
                  <a:pt x="171" y="219"/>
                </a:lnTo>
                <a:lnTo>
                  <a:pt x="171" y="219"/>
                </a:lnTo>
                <a:lnTo>
                  <a:pt x="171" y="218"/>
                </a:lnTo>
                <a:lnTo>
                  <a:pt x="171" y="218"/>
                </a:lnTo>
                <a:lnTo>
                  <a:pt x="169" y="218"/>
                </a:lnTo>
                <a:lnTo>
                  <a:pt x="169" y="218"/>
                </a:lnTo>
                <a:lnTo>
                  <a:pt x="168" y="218"/>
                </a:lnTo>
                <a:lnTo>
                  <a:pt x="168" y="219"/>
                </a:lnTo>
                <a:lnTo>
                  <a:pt x="167" y="219"/>
                </a:lnTo>
                <a:lnTo>
                  <a:pt x="167" y="219"/>
                </a:lnTo>
                <a:lnTo>
                  <a:pt x="167" y="219"/>
                </a:lnTo>
                <a:lnTo>
                  <a:pt x="167" y="219"/>
                </a:lnTo>
                <a:lnTo>
                  <a:pt x="165" y="221"/>
                </a:lnTo>
                <a:lnTo>
                  <a:pt x="165" y="221"/>
                </a:lnTo>
                <a:lnTo>
                  <a:pt x="164" y="219"/>
                </a:lnTo>
                <a:lnTo>
                  <a:pt x="164" y="219"/>
                </a:lnTo>
                <a:lnTo>
                  <a:pt x="162" y="219"/>
                </a:lnTo>
                <a:lnTo>
                  <a:pt x="162" y="221"/>
                </a:lnTo>
                <a:lnTo>
                  <a:pt x="162" y="221"/>
                </a:lnTo>
                <a:lnTo>
                  <a:pt x="162" y="221"/>
                </a:lnTo>
                <a:lnTo>
                  <a:pt x="162" y="221"/>
                </a:lnTo>
                <a:lnTo>
                  <a:pt x="161" y="221"/>
                </a:lnTo>
                <a:lnTo>
                  <a:pt x="161" y="222"/>
                </a:lnTo>
                <a:lnTo>
                  <a:pt x="161" y="222"/>
                </a:lnTo>
                <a:lnTo>
                  <a:pt x="161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58" y="221"/>
                </a:lnTo>
                <a:lnTo>
                  <a:pt x="158" y="221"/>
                </a:lnTo>
                <a:lnTo>
                  <a:pt x="158" y="221"/>
                </a:lnTo>
                <a:lnTo>
                  <a:pt x="158" y="222"/>
                </a:lnTo>
                <a:lnTo>
                  <a:pt x="157" y="222"/>
                </a:lnTo>
                <a:lnTo>
                  <a:pt x="157" y="222"/>
                </a:lnTo>
                <a:lnTo>
                  <a:pt x="157" y="222"/>
                </a:lnTo>
                <a:lnTo>
                  <a:pt x="155" y="222"/>
                </a:lnTo>
                <a:lnTo>
                  <a:pt x="155" y="222"/>
                </a:lnTo>
                <a:lnTo>
                  <a:pt x="154" y="222"/>
                </a:lnTo>
                <a:lnTo>
                  <a:pt x="154" y="222"/>
                </a:lnTo>
                <a:lnTo>
                  <a:pt x="154" y="222"/>
                </a:lnTo>
                <a:lnTo>
                  <a:pt x="152" y="222"/>
                </a:lnTo>
                <a:lnTo>
                  <a:pt x="152" y="222"/>
                </a:lnTo>
                <a:lnTo>
                  <a:pt x="152" y="222"/>
                </a:lnTo>
                <a:lnTo>
                  <a:pt x="151" y="224"/>
                </a:lnTo>
                <a:lnTo>
                  <a:pt x="151" y="224"/>
                </a:lnTo>
                <a:lnTo>
                  <a:pt x="150" y="222"/>
                </a:lnTo>
                <a:lnTo>
                  <a:pt x="150" y="222"/>
                </a:lnTo>
                <a:lnTo>
                  <a:pt x="150" y="222"/>
                </a:lnTo>
                <a:lnTo>
                  <a:pt x="150" y="222"/>
                </a:lnTo>
                <a:lnTo>
                  <a:pt x="148" y="224"/>
                </a:lnTo>
                <a:lnTo>
                  <a:pt x="147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4" y="224"/>
                </a:lnTo>
                <a:lnTo>
                  <a:pt x="144" y="224"/>
                </a:lnTo>
                <a:lnTo>
                  <a:pt x="142" y="224"/>
                </a:lnTo>
                <a:lnTo>
                  <a:pt x="142" y="224"/>
                </a:lnTo>
                <a:lnTo>
                  <a:pt x="141" y="224"/>
                </a:lnTo>
                <a:lnTo>
                  <a:pt x="141" y="224"/>
                </a:lnTo>
                <a:lnTo>
                  <a:pt x="141" y="224"/>
                </a:lnTo>
                <a:lnTo>
                  <a:pt x="140" y="225"/>
                </a:lnTo>
                <a:lnTo>
                  <a:pt x="140" y="225"/>
                </a:lnTo>
                <a:lnTo>
                  <a:pt x="140" y="225"/>
                </a:lnTo>
                <a:lnTo>
                  <a:pt x="140" y="225"/>
                </a:lnTo>
                <a:lnTo>
                  <a:pt x="138" y="225"/>
                </a:lnTo>
                <a:lnTo>
                  <a:pt x="137" y="227"/>
                </a:lnTo>
                <a:lnTo>
                  <a:pt x="137" y="225"/>
                </a:lnTo>
                <a:lnTo>
                  <a:pt x="137" y="225"/>
                </a:lnTo>
                <a:lnTo>
                  <a:pt x="137" y="225"/>
                </a:lnTo>
                <a:lnTo>
                  <a:pt x="135" y="225"/>
                </a:lnTo>
                <a:lnTo>
                  <a:pt x="135" y="225"/>
                </a:lnTo>
                <a:lnTo>
                  <a:pt x="135" y="225"/>
                </a:lnTo>
                <a:lnTo>
                  <a:pt x="135" y="225"/>
                </a:lnTo>
                <a:lnTo>
                  <a:pt x="134" y="225"/>
                </a:lnTo>
                <a:lnTo>
                  <a:pt x="134" y="227"/>
                </a:lnTo>
                <a:lnTo>
                  <a:pt x="134" y="227"/>
                </a:lnTo>
                <a:lnTo>
                  <a:pt x="134" y="227"/>
                </a:lnTo>
                <a:lnTo>
                  <a:pt x="134" y="227"/>
                </a:lnTo>
                <a:lnTo>
                  <a:pt x="134" y="225"/>
                </a:lnTo>
                <a:lnTo>
                  <a:pt x="134" y="225"/>
                </a:lnTo>
                <a:lnTo>
                  <a:pt x="132" y="225"/>
                </a:lnTo>
                <a:lnTo>
                  <a:pt x="132" y="225"/>
                </a:lnTo>
                <a:lnTo>
                  <a:pt x="132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8"/>
                </a:lnTo>
                <a:lnTo>
                  <a:pt x="131" y="228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0" y="227"/>
                </a:lnTo>
                <a:lnTo>
                  <a:pt x="130" y="227"/>
                </a:lnTo>
                <a:lnTo>
                  <a:pt x="130" y="227"/>
                </a:lnTo>
                <a:lnTo>
                  <a:pt x="128" y="227"/>
                </a:lnTo>
                <a:lnTo>
                  <a:pt x="128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5"/>
                </a:lnTo>
                <a:lnTo>
                  <a:pt x="127" y="225"/>
                </a:lnTo>
                <a:lnTo>
                  <a:pt x="125" y="227"/>
                </a:lnTo>
                <a:lnTo>
                  <a:pt x="125" y="227"/>
                </a:lnTo>
                <a:lnTo>
                  <a:pt x="124" y="228"/>
                </a:lnTo>
                <a:lnTo>
                  <a:pt x="122" y="228"/>
                </a:lnTo>
                <a:lnTo>
                  <a:pt x="122" y="228"/>
                </a:lnTo>
                <a:lnTo>
                  <a:pt x="122" y="227"/>
                </a:lnTo>
                <a:lnTo>
                  <a:pt x="122" y="225"/>
                </a:lnTo>
                <a:lnTo>
                  <a:pt x="122" y="225"/>
                </a:lnTo>
                <a:lnTo>
                  <a:pt x="122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7"/>
                </a:lnTo>
                <a:lnTo>
                  <a:pt x="121" y="227"/>
                </a:lnTo>
                <a:lnTo>
                  <a:pt x="121" y="227"/>
                </a:lnTo>
                <a:lnTo>
                  <a:pt x="122" y="228"/>
                </a:lnTo>
                <a:lnTo>
                  <a:pt x="122" y="228"/>
                </a:lnTo>
                <a:lnTo>
                  <a:pt x="121" y="228"/>
                </a:lnTo>
                <a:lnTo>
                  <a:pt x="121" y="228"/>
                </a:lnTo>
                <a:lnTo>
                  <a:pt x="120" y="227"/>
                </a:lnTo>
                <a:lnTo>
                  <a:pt x="118" y="227"/>
                </a:lnTo>
                <a:lnTo>
                  <a:pt x="118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5" y="227"/>
                </a:lnTo>
                <a:lnTo>
                  <a:pt x="115" y="227"/>
                </a:lnTo>
                <a:lnTo>
                  <a:pt x="114" y="227"/>
                </a:lnTo>
                <a:lnTo>
                  <a:pt x="114" y="228"/>
                </a:lnTo>
                <a:lnTo>
                  <a:pt x="114" y="228"/>
                </a:lnTo>
                <a:lnTo>
                  <a:pt x="114" y="227"/>
                </a:lnTo>
                <a:lnTo>
                  <a:pt x="115" y="227"/>
                </a:lnTo>
                <a:lnTo>
                  <a:pt x="115" y="227"/>
                </a:lnTo>
                <a:lnTo>
                  <a:pt x="114" y="227"/>
                </a:lnTo>
                <a:lnTo>
                  <a:pt x="114" y="227"/>
                </a:lnTo>
                <a:lnTo>
                  <a:pt x="112" y="227"/>
                </a:lnTo>
                <a:lnTo>
                  <a:pt x="111" y="228"/>
                </a:lnTo>
                <a:lnTo>
                  <a:pt x="111" y="228"/>
                </a:lnTo>
                <a:lnTo>
                  <a:pt x="111" y="228"/>
                </a:lnTo>
                <a:lnTo>
                  <a:pt x="111" y="227"/>
                </a:lnTo>
                <a:lnTo>
                  <a:pt x="111" y="227"/>
                </a:lnTo>
                <a:lnTo>
                  <a:pt x="111" y="225"/>
                </a:lnTo>
                <a:lnTo>
                  <a:pt x="110" y="224"/>
                </a:lnTo>
                <a:lnTo>
                  <a:pt x="110" y="224"/>
                </a:lnTo>
                <a:lnTo>
                  <a:pt x="110" y="224"/>
                </a:lnTo>
                <a:lnTo>
                  <a:pt x="110" y="225"/>
                </a:lnTo>
                <a:lnTo>
                  <a:pt x="108" y="225"/>
                </a:lnTo>
                <a:lnTo>
                  <a:pt x="107" y="227"/>
                </a:lnTo>
                <a:lnTo>
                  <a:pt x="107" y="228"/>
                </a:lnTo>
                <a:lnTo>
                  <a:pt x="107" y="228"/>
                </a:lnTo>
                <a:lnTo>
                  <a:pt x="107" y="228"/>
                </a:lnTo>
                <a:lnTo>
                  <a:pt x="105" y="228"/>
                </a:lnTo>
                <a:lnTo>
                  <a:pt x="105" y="227"/>
                </a:lnTo>
                <a:lnTo>
                  <a:pt x="105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8"/>
                </a:lnTo>
                <a:lnTo>
                  <a:pt x="104" y="228"/>
                </a:lnTo>
                <a:lnTo>
                  <a:pt x="104" y="228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5"/>
                </a:lnTo>
                <a:lnTo>
                  <a:pt x="104" y="225"/>
                </a:lnTo>
                <a:lnTo>
                  <a:pt x="103" y="225"/>
                </a:lnTo>
                <a:lnTo>
                  <a:pt x="103" y="225"/>
                </a:lnTo>
                <a:lnTo>
                  <a:pt x="103" y="227"/>
                </a:lnTo>
                <a:lnTo>
                  <a:pt x="103" y="227"/>
                </a:lnTo>
                <a:lnTo>
                  <a:pt x="103" y="228"/>
                </a:lnTo>
                <a:lnTo>
                  <a:pt x="101" y="228"/>
                </a:lnTo>
                <a:lnTo>
                  <a:pt x="100" y="228"/>
                </a:lnTo>
                <a:lnTo>
                  <a:pt x="98" y="228"/>
                </a:lnTo>
                <a:lnTo>
                  <a:pt x="98" y="228"/>
                </a:lnTo>
                <a:lnTo>
                  <a:pt x="98" y="227"/>
                </a:lnTo>
                <a:lnTo>
                  <a:pt x="98" y="227"/>
                </a:lnTo>
                <a:lnTo>
                  <a:pt x="98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1" y="227"/>
                </a:lnTo>
                <a:lnTo>
                  <a:pt x="101" y="227"/>
                </a:lnTo>
                <a:lnTo>
                  <a:pt x="101" y="225"/>
                </a:lnTo>
                <a:lnTo>
                  <a:pt x="103" y="227"/>
                </a:lnTo>
                <a:lnTo>
                  <a:pt x="103" y="227"/>
                </a:lnTo>
                <a:lnTo>
                  <a:pt x="103" y="225"/>
                </a:lnTo>
                <a:lnTo>
                  <a:pt x="103" y="224"/>
                </a:lnTo>
                <a:lnTo>
                  <a:pt x="103" y="224"/>
                </a:lnTo>
                <a:lnTo>
                  <a:pt x="103" y="224"/>
                </a:lnTo>
                <a:lnTo>
                  <a:pt x="103" y="222"/>
                </a:lnTo>
                <a:lnTo>
                  <a:pt x="101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1" y="224"/>
                </a:lnTo>
                <a:lnTo>
                  <a:pt x="101" y="224"/>
                </a:lnTo>
                <a:lnTo>
                  <a:pt x="101" y="224"/>
                </a:lnTo>
                <a:lnTo>
                  <a:pt x="101" y="224"/>
                </a:lnTo>
                <a:lnTo>
                  <a:pt x="100" y="224"/>
                </a:lnTo>
                <a:lnTo>
                  <a:pt x="100" y="225"/>
                </a:lnTo>
                <a:lnTo>
                  <a:pt x="100" y="225"/>
                </a:lnTo>
                <a:lnTo>
                  <a:pt x="97" y="224"/>
                </a:lnTo>
                <a:lnTo>
                  <a:pt x="97" y="224"/>
                </a:lnTo>
                <a:lnTo>
                  <a:pt x="97" y="224"/>
                </a:lnTo>
                <a:lnTo>
                  <a:pt x="95" y="225"/>
                </a:lnTo>
                <a:lnTo>
                  <a:pt x="95" y="225"/>
                </a:lnTo>
                <a:lnTo>
                  <a:pt x="95" y="224"/>
                </a:lnTo>
                <a:lnTo>
                  <a:pt x="95" y="224"/>
                </a:lnTo>
                <a:lnTo>
                  <a:pt x="95" y="224"/>
                </a:lnTo>
                <a:lnTo>
                  <a:pt x="95" y="224"/>
                </a:lnTo>
                <a:lnTo>
                  <a:pt x="95" y="225"/>
                </a:lnTo>
                <a:lnTo>
                  <a:pt x="94" y="225"/>
                </a:lnTo>
                <a:lnTo>
                  <a:pt x="94" y="227"/>
                </a:lnTo>
                <a:lnTo>
                  <a:pt x="94" y="227"/>
                </a:lnTo>
                <a:lnTo>
                  <a:pt x="94" y="227"/>
                </a:lnTo>
                <a:lnTo>
                  <a:pt x="93" y="225"/>
                </a:lnTo>
                <a:lnTo>
                  <a:pt x="93" y="224"/>
                </a:lnTo>
                <a:lnTo>
                  <a:pt x="93" y="224"/>
                </a:lnTo>
                <a:lnTo>
                  <a:pt x="93" y="224"/>
                </a:lnTo>
                <a:lnTo>
                  <a:pt x="93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2"/>
                </a:lnTo>
                <a:lnTo>
                  <a:pt x="94" y="222"/>
                </a:lnTo>
                <a:lnTo>
                  <a:pt x="93" y="222"/>
                </a:lnTo>
                <a:lnTo>
                  <a:pt x="93" y="222"/>
                </a:lnTo>
                <a:lnTo>
                  <a:pt x="91" y="221"/>
                </a:lnTo>
                <a:lnTo>
                  <a:pt x="91" y="221"/>
                </a:lnTo>
                <a:lnTo>
                  <a:pt x="91" y="221"/>
                </a:lnTo>
                <a:lnTo>
                  <a:pt x="91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21"/>
                </a:lnTo>
                <a:lnTo>
                  <a:pt x="90" y="222"/>
                </a:lnTo>
                <a:lnTo>
                  <a:pt x="90" y="222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5"/>
                </a:lnTo>
                <a:lnTo>
                  <a:pt x="91" y="225"/>
                </a:lnTo>
                <a:lnTo>
                  <a:pt x="91" y="227"/>
                </a:lnTo>
                <a:lnTo>
                  <a:pt x="91" y="227"/>
                </a:lnTo>
                <a:lnTo>
                  <a:pt x="91" y="227"/>
                </a:lnTo>
                <a:lnTo>
                  <a:pt x="90" y="227"/>
                </a:lnTo>
                <a:lnTo>
                  <a:pt x="90" y="227"/>
                </a:lnTo>
                <a:lnTo>
                  <a:pt x="88" y="225"/>
                </a:lnTo>
                <a:lnTo>
                  <a:pt x="88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4"/>
                </a:lnTo>
                <a:lnTo>
                  <a:pt x="88" y="224"/>
                </a:lnTo>
                <a:lnTo>
                  <a:pt x="88" y="222"/>
                </a:lnTo>
                <a:lnTo>
                  <a:pt x="88" y="222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5" y="224"/>
                </a:lnTo>
                <a:lnTo>
                  <a:pt x="85" y="224"/>
                </a:lnTo>
                <a:lnTo>
                  <a:pt x="85" y="224"/>
                </a:lnTo>
                <a:lnTo>
                  <a:pt x="85" y="224"/>
                </a:lnTo>
                <a:lnTo>
                  <a:pt x="84" y="224"/>
                </a:lnTo>
                <a:lnTo>
                  <a:pt x="84" y="224"/>
                </a:lnTo>
                <a:lnTo>
                  <a:pt x="84" y="222"/>
                </a:lnTo>
                <a:lnTo>
                  <a:pt x="84" y="222"/>
                </a:lnTo>
                <a:lnTo>
                  <a:pt x="85" y="222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2"/>
                </a:lnTo>
                <a:lnTo>
                  <a:pt x="85" y="222"/>
                </a:lnTo>
                <a:lnTo>
                  <a:pt x="85" y="222"/>
                </a:lnTo>
                <a:lnTo>
                  <a:pt x="87" y="222"/>
                </a:lnTo>
                <a:lnTo>
                  <a:pt x="87" y="221"/>
                </a:lnTo>
                <a:lnTo>
                  <a:pt x="87" y="221"/>
                </a:lnTo>
                <a:lnTo>
                  <a:pt x="87" y="221"/>
                </a:lnTo>
                <a:lnTo>
                  <a:pt x="87" y="219"/>
                </a:lnTo>
                <a:lnTo>
                  <a:pt x="87" y="219"/>
                </a:lnTo>
                <a:lnTo>
                  <a:pt x="87" y="219"/>
                </a:lnTo>
                <a:lnTo>
                  <a:pt x="88" y="219"/>
                </a:lnTo>
                <a:lnTo>
                  <a:pt x="88" y="218"/>
                </a:lnTo>
                <a:lnTo>
                  <a:pt x="88" y="218"/>
                </a:lnTo>
                <a:lnTo>
                  <a:pt x="87" y="218"/>
                </a:lnTo>
                <a:lnTo>
                  <a:pt x="87" y="218"/>
                </a:lnTo>
                <a:lnTo>
                  <a:pt x="87" y="217"/>
                </a:lnTo>
                <a:lnTo>
                  <a:pt x="87" y="217"/>
                </a:lnTo>
                <a:lnTo>
                  <a:pt x="87" y="217"/>
                </a:lnTo>
                <a:lnTo>
                  <a:pt x="87" y="217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4"/>
                </a:lnTo>
                <a:lnTo>
                  <a:pt x="85" y="214"/>
                </a:lnTo>
                <a:lnTo>
                  <a:pt x="84" y="214"/>
                </a:lnTo>
                <a:lnTo>
                  <a:pt x="84" y="214"/>
                </a:lnTo>
                <a:lnTo>
                  <a:pt x="84" y="214"/>
                </a:lnTo>
                <a:lnTo>
                  <a:pt x="84" y="214"/>
                </a:lnTo>
                <a:lnTo>
                  <a:pt x="83" y="214"/>
                </a:lnTo>
                <a:lnTo>
                  <a:pt x="83" y="214"/>
                </a:lnTo>
                <a:lnTo>
                  <a:pt x="83" y="214"/>
                </a:lnTo>
                <a:lnTo>
                  <a:pt x="83" y="214"/>
                </a:lnTo>
                <a:lnTo>
                  <a:pt x="81" y="214"/>
                </a:lnTo>
                <a:lnTo>
                  <a:pt x="81" y="214"/>
                </a:lnTo>
                <a:lnTo>
                  <a:pt x="81" y="215"/>
                </a:lnTo>
                <a:lnTo>
                  <a:pt x="81" y="215"/>
                </a:lnTo>
                <a:lnTo>
                  <a:pt x="81" y="215"/>
                </a:lnTo>
                <a:lnTo>
                  <a:pt x="81" y="215"/>
                </a:lnTo>
                <a:lnTo>
                  <a:pt x="83" y="215"/>
                </a:lnTo>
                <a:lnTo>
                  <a:pt x="83" y="217"/>
                </a:lnTo>
                <a:lnTo>
                  <a:pt x="83" y="217"/>
                </a:lnTo>
                <a:lnTo>
                  <a:pt x="83" y="217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9"/>
                </a:lnTo>
                <a:lnTo>
                  <a:pt x="83" y="219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0" y="218"/>
                </a:lnTo>
                <a:lnTo>
                  <a:pt x="80" y="218"/>
                </a:lnTo>
                <a:lnTo>
                  <a:pt x="80" y="218"/>
                </a:lnTo>
                <a:lnTo>
                  <a:pt x="78" y="218"/>
                </a:lnTo>
                <a:lnTo>
                  <a:pt x="78" y="218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77" y="219"/>
                </a:lnTo>
                <a:lnTo>
                  <a:pt x="77" y="221"/>
                </a:lnTo>
                <a:lnTo>
                  <a:pt x="77" y="221"/>
                </a:lnTo>
                <a:lnTo>
                  <a:pt x="78" y="221"/>
                </a:lnTo>
                <a:lnTo>
                  <a:pt x="78" y="221"/>
                </a:lnTo>
                <a:lnTo>
                  <a:pt x="78" y="222"/>
                </a:lnTo>
                <a:lnTo>
                  <a:pt x="78" y="222"/>
                </a:lnTo>
                <a:lnTo>
                  <a:pt x="77" y="221"/>
                </a:lnTo>
                <a:lnTo>
                  <a:pt x="75" y="221"/>
                </a:lnTo>
                <a:lnTo>
                  <a:pt x="75" y="221"/>
                </a:lnTo>
                <a:lnTo>
                  <a:pt x="75" y="222"/>
                </a:lnTo>
                <a:lnTo>
                  <a:pt x="75" y="222"/>
                </a:lnTo>
                <a:lnTo>
                  <a:pt x="74" y="222"/>
                </a:lnTo>
                <a:lnTo>
                  <a:pt x="74" y="222"/>
                </a:lnTo>
                <a:lnTo>
                  <a:pt x="74" y="222"/>
                </a:lnTo>
                <a:lnTo>
                  <a:pt x="74" y="221"/>
                </a:lnTo>
                <a:lnTo>
                  <a:pt x="73" y="221"/>
                </a:lnTo>
                <a:lnTo>
                  <a:pt x="73" y="219"/>
                </a:lnTo>
                <a:lnTo>
                  <a:pt x="71" y="219"/>
                </a:lnTo>
                <a:lnTo>
                  <a:pt x="71" y="219"/>
                </a:lnTo>
                <a:lnTo>
                  <a:pt x="71" y="219"/>
                </a:lnTo>
                <a:lnTo>
                  <a:pt x="70" y="219"/>
                </a:lnTo>
                <a:lnTo>
                  <a:pt x="70" y="219"/>
                </a:lnTo>
                <a:lnTo>
                  <a:pt x="70" y="218"/>
                </a:lnTo>
                <a:lnTo>
                  <a:pt x="70" y="218"/>
                </a:lnTo>
                <a:lnTo>
                  <a:pt x="70" y="218"/>
                </a:lnTo>
                <a:lnTo>
                  <a:pt x="71" y="218"/>
                </a:lnTo>
                <a:lnTo>
                  <a:pt x="73" y="218"/>
                </a:lnTo>
                <a:lnTo>
                  <a:pt x="73" y="218"/>
                </a:lnTo>
                <a:lnTo>
                  <a:pt x="74" y="218"/>
                </a:lnTo>
                <a:lnTo>
                  <a:pt x="74" y="218"/>
                </a:lnTo>
                <a:lnTo>
                  <a:pt x="74" y="218"/>
                </a:lnTo>
                <a:lnTo>
                  <a:pt x="74" y="218"/>
                </a:lnTo>
                <a:lnTo>
                  <a:pt x="75" y="218"/>
                </a:lnTo>
                <a:lnTo>
                  <a:pt x="75" y="218"/>
                </a:lnTo>
                <a:lnTo>
                  <a:pt x="77" y="218"/>
                </a:lnTo>
                <a:lnTo>
                  <a:pt x="77" y="218"/>
                </a:lnTo>
                <a:lnTo>
                  <a:pt x="77" y="218"/>
                </a:lnTo>
                <a:lnTo>
                  <a:pt x="77" y="217"/>
                </a:lnTo>
                <a:lnTo>
                  <a:pt x="77" y="217"/>
                </a:lnTo>
                <a:lnTo>
                  <a:pt x="78" y="217"/>
                </a:lnTo>
                <a:lnTo>
                  <a:pt x="78" y="215"/>
                </a:lnTo>
                <a:lnTo>
                  <a:pt x="78" y="215"/>
                </a:lnTo>
                <a:lnTo>
                  <a:pt x="78" y="215"/>
                </a:lnTo>
                <a:lnTo>
                  <a:pt x="77" y="215"/>
                </a:lnTo>
                <a:lnTo>
                  <a:pt x="77" y="215"/>
                </a:lnTo>
                <a:lnTo>
                  <a:pt x="77" y="214"/>
                </a:lnTo>
                <a:lnTo>
                  <a:pt x="77" y="214"/>
                </a:lnTo>
                <a:lnTo>
                  <a:pt x="75" y="214"/>
                </a:lnTo>
                <a:lnTo>
                  <a:pt x="75" y="214"/>
                </a:lnTo>
                <a:lnTo>
                  <a:pt x="75" y="214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3" y="212"/>
                </a:lnTo>
                <a:lnTo>
                  <a:pt x="73" y="212"/>
                </a:lnTo>
                <a:lnTo>
                  <a:pt x="73" y="212"/>
                </a:lnTo>
                <a:lnTo>
                  <a:pt x="71" y="212"/>
                </a:lnTo>
                <a:lnTo>
                  <a:pt x="73" y="212"/>
                </a:lnTo>
                <a:lnTo>
                  <a:pt x="73" y="212"/>
                </a:lnTo>
                <a:lnTo>
                  <a:pt x="71" y="211"/>
                </a:lnTo>
                <a:lnTo>
                  <a:pt x="71" y="211"/>
                </a:lnTo>
                <a:lnTo>
                  <a:pt x="71" y="211"/>
                </a:lnTo>
                <a:lnTo>
                  <a:pt x="71" y="211"/>
                </a:lnTo>
                <a:lnTo>
                  <a:pt x="70" y="211"/>
                </a:lnTo>
                <a:lnTo>
                  <a:pt x="70" y="211"/>
                </a:lnTo>
                <a:lnTo>
                  <a:pt x="68" y="211"/>
                </a:lnTo>
                <a:lnTo>
                  <a:pt x="65" y="211"/>
                </a:lnTo>
                <a:lnTo>
                  <a:pt x="67" y="212"/>
                </a:lnTo>
                <a:lnTo>
                  <a:pt x="67" y="212"/>
                </a:lnTo>
                <a:lnTo>
                  <a:pt x="67" y="212"/>
                </a:lnTo>
                <a:lnTo>
                  <a:pt x="65" y="214"/>
                </a:lnTo>
                <a:lnTo>
                  <a:pt x="65" y="214"/>
                </a:lnTo>
                <a:lnTo>
                  <a:pt x="65" y="215"/>
                </a:lnTo>
                <a:lnTo>
                  <a:pt x="65" y="215"/>
                </a:lnTo>
                <a:lnTo>
                  <a:pt x="65" y="215"/>
                </a:lnTo>
                <a:lnTo>
                  <a:pt x="64" y="215"/>
                </a:lnTo>
                <a:lnTo>
                  <a:pt x="63" y="215"/>
                </a:lnTo>
                <a:lnTo>
                  <a:pt x="60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2"/>
                </a:lnTo>
                <a:lnTo>
                  <a:pt x="58" y="212"/>
                </a:lnTo>
                <a:lnTo>
                  <a:pt x="58" y="212"/>
                </a:lnTo>
                <a:lnTo>
                  <a:pt x="58" y="212"/>
                </a:lnTo>
                <a:lnTo>
                  <a:pt x="58" y="214"/>
                </a:lnTo>
                <a:lnTo>
                  <a:pt x="60" y="214"/>
                </a:lnTo>
                <a:lnTo>
                  <a:pt x="60" y="214"/>
                </a:lnTo>
                <a:lnTo>
                  <a:pt x="61" y="214"/>
                </a:lnTo>
                <a:lnTo>
                  <a:pt x="61" y="214"/>
                </a:lnTo>
                <a:lnTo>
                  <a:pt x="61" y="214"/>
                </a:lnTo>
                <a:lnTo>
                  <a:pt x="61" y="212"/>
                </a:lnTo>
                <a:lnTo>
                  <a:pt x="63" y="212"/>
                </a:lnTo>
                <a:lnTo>
                  <a:pt x="63" y="212"/>
                </a:lnTo>
                <a:lnTo>
                  <a:pt x="63" y="211"/>
                </a:lnTo>
                <a:lnTo>
                  <a:pt x="63" y="211"/>
                </a:lnTo>
                <a:lnTo>
                  <a:pt x="61" y="211"/>
                </a:lnTo>
                <a:lnTo>
                  <a:pt x="61" y="211"/>
                </a:lnTo>
                <a:lnTo>
                  <a:pt x="61" y="211"/>
                </a:lnTo>
                <a:lnTo>
                  <a:pt x="61" y="211"/>
                </a:lnTo>
                <a:lnTo>
                  <a:pt x="60" y="212"/>
                </a:lnTo>
                <a:lnTo>
                  <a:pt x="60" y="212"/>
                </a:lnTo>
                <a:lnTo>
                  <a:pt x="60" y="212"/>
                </a:lnTo>
                <a:lnTo>
                  <a:pt x="60" y="212"/>
                </a:lnTo>
                <a:lnTo>
                  <a:pt x="60" y="211"/>
                </a:lnTo>
                <a:lnTo>
                  <a:pt x="60" y="211"/>
                </a:lnTo>
                <a:lnTo>
                  <a:pt x="60" y="210"/>
                </a:lnTo>
                <a:lnTo>
                  <a:pt x="60" y="210"/>
                </a:lnTo>
                <a:lnTo>
                  <a:pt x="60" y="208"/>
                </a:lnTo>
                <a:lnTo>
                  <a:pt x="60" y="208"/>
                </a:lnTo>
                <a:lnTo>
                  <a:pt x="58" y="208"/>
                </a:lnTo>
                <a:lnTo>
                  <a:pt x="58" y="208"/>
                </a:lnTo>
                <a:lnTo>
                  <a:pt x="58" y="208"/>
                </a:lnTo>
                <a:lnTo>
                  <a:pt x="58" y="210"/>
                </a:lnTo>
                <a:lnTo>
                  <a:pt x="58" y="211"/>
                </a:lnTo>
                <a:lnTo>
                  <a:pt x="58" y="211"/>
                </a:lnTo>
                <a:lnTo>
                  <a:pt x="58" y="212"/>
                </a:lnTo>
                <a:lnTo>
                  <a:pt x="58" y="212"/>
                </a:lnTo>
                <a:lnTo>
                  <a:pt x="57" y="211"/>
                </a:lnTo>
                <a:lnTo>
                  <a:pt x="56" y="211"/>
                </a:lnTo>
                <a:lnTo>
                  <a:pt x="56" y="211"/>
                </a:lnTo>
                <a:lnTo>
                  <a:pt x="56" y="211"/>
                </a:lnTo>
                <a:lnTo>
                  <a:pt x="56" y="212"/>
                </a:lnTo>
                <a:lnTo>
                  <a:pt x="56" y="212"/>
                </a:lnTo>
                <a:lnTo>
                  <a:pt x="56" y="212"/>
                </a:lnTo>
                <a:lnTo>
                  <a:pt x="56" y="214"/>
                </a:lnTo>
                <a:lnTo>
                  <a:pt x="56" y="214"/>
                </a:lnTo>
                <a:lnTo>
                  <a:pt x="54" y="214"/>
                </a:lnTo>
                <a:lnTo>
                  <a:pt x="54" y="214"/>
                </a:lnTo>
                <a:lnTo>
                  <a:pt x="56" y="215"/>
                </a:lnTo>
                <a:lnTo>
                  <a:pt x="56" y="215"/>
                </a:lnTo>
                <a:lnTo>
                  <a:pt x="57" y="215"/>
                </a:lnTo>
                <a:lnTo>
                  <a:pt x="57" y="215"/>
                </a:lnTo>
                <a:lnTo>
                  <a:pt x="56" y="215"/>
                </a:lnTo>
                <a:lnTo>
                  <a:pt x="57" y="217"/>
                </a:lnTo>
                <a:lnTo>
                  <a:pt x="57" y="217"/>
                </a:lnTo>
                <a:lnTo>
                  <a:pt x="57" y="217"/>
                </a:lnTo>
                <a:lnTo>
                  <a:pt x="56" y="217"/>
                </a:lnTo>
                <a:lnTo>
                  <a:pt x="56" y="217"/>
                </a:lnTo>
                <a:lnTo>
                  <a:pt x="56" y="217"/>
                </a:lnTo>
                <a:lnTo>
                  <a:pt x="54" y="217"/>
                </a:lnTo>
                <a:lnTo>
                  <a:pt x="54" y="217"/>
                </a:lnTo>
                <a:lnTo>
                  <a:pt x="54" y="215"/>
                </a:lnTo>
                <a:lnTo>
                  <a:pt x="54" y="215"/>
                </a:lnTo>
                <a:lnTo>
                  <a:pt x="54" y="214"/>
                </a:lnTo>
                <a:lnTo>
                  <a:pt x="53" y="212"/>
                </a:lnTo>
                <a:lnTo>
                  <a:pt x="53" y="212"/>
                </a:lnTo>
                <a:lnTo>
                  <a:pt x="53" y="211"/>
                </a:lnTo>
                <a:lnTo>
                  <a:pt x="51" y="211"/>
                </a:lnTo>
                <a:lnTo>
                  <a:pt x="51" y="211"/>
                </a:lnTo>
                <a:lnTo>
                  <a:pt x="51" y="211"/>
                </a:lnTo>
                <a:lnTo>
                  <a:pt x="50" y="211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1" y="210"/>
                </a:lnTo>
                <a:lnTo>
                  <a:pt x="51" y="210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1" y="208"/>
                </a:lnTo>
                <a:lnTo>
                  <a:pt x="51" y="208"/>
                </a:lnTo>
                <a:lnTo>
                  <a:pt x="51" y="208"/>
                </a:lnTo>
                <a:lnTo>
                  <a:pt x="51" y="208"/>
                </a:lnTo>
                <a:lnTo>
                  <a:pt x="50" y="208"/>
                </a:lnTo>
                <a:lnTo>
                  <a:pt x="50" y="207"/>
                </a:lnTo>
                <a:lnTo>
                  <a:pt x="48" y="207"/>
                </a:lnTo>
                <a:lnTo>
                  <a:pt x="48" y="205"/>
                </a:lnTo>
                <a:lnTo>
                  <a:pt x="48" y="205"/>
                </a:lnTo>
                <a:lnTo>
                  <a:pt x="47" y="205"/>
                </a:lnTo>
                <a:lnTo>
                  <a:pt x="47" y="205"/>
                </a:lnTo>
                <a:lnTo>
                  <a:pt x="47" y="207"/>
                </a:lnTo>
                <a:lnTo>
                  <a:pt x="47" y="207"/>
                </a:lnTo>
                <a:lnTo>
                  <a:pt x="46" y="207"/>
                </a:lnTo>
                <a:lnTo>
                  <a:pt x="44" y="207"/>
                </a:lnTo>
                <a:lnTo>
                  <a:pt x="44" y="207"/>
                </a:lnTo>
                <a:lnTo>
                  <a:pt x="43" y="205"/>
                </a:lnTo>
                <a:lnTo>
                  <a:pt x="43" y="205"/>
                </a:lnTo>
                <a:lnTo>
                  <a:pt x="41" y="207"/>
                </a:lnTo>
                <a:lnTo>
                  <a:pt x="41" y="207"/>
                </a:lnTo>
                <a:lnTo>
                  <a:pt x="41" y="208"/>
                </a:lnTo>
                <a:lnTo>
                  <a:pt x="41" y="208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38" y="207"/>
                </a:lnTo>
                <a:lnTo>
                  <a:pt x="38" y="205"/>
                </a:lnTo>
                <a:lnTo>
                  <a:pt x="38" y="205"/>
                </a:lnTo>
                <a:lnTo>
                  <a:pt x="37" y="207"/>
                </a:lnTo>
                <a:lnTo>
                  <a:pt x="37" y="207"/>
                </a:lnTo>
                <a:lnTo>
                  <a:pt x="37" y="208"/>
                </a:lnTo>
                <a:lnTo>
                  <a:pt x="37" y="208"/>
                </a:lnTo>
                <a:lnTo>
                  <a:pt x="37" y="208"/>
                </a:lnTo>
                <a:lnTo>
                  <a:pt x="37" y="208"/>
                </a:lnTo>
                <a:lnTo>
                  <a:pt x="36" y="208"/>
                </a:lnTo>
                <a:lnTo>
                  <a:pt x="36" y="208"/>
                </a:lnTo>
                <a:lnTo>
                  <a:pt x="36" y="208"/>
                </a:lnTo>
                <a:lnTo>
                  <a:pt x="34" y="208"/>
                </a:lnTo>
                <a:lnTo>
                  <a:pt x="34" y="207"/>
                </a:lnTo>
                <a:lnTo>
                  <a:pt x="33" y="207"/>
                </a:lnTo>
                <a:lnTo>
                  <a:pt x="33" y="207"/>
                </a:lnTo>
                <a:lnTo>
                  <a:pt x="34" y="207"/>
                </a:lnTo>
                <a:lnTo>
                  <a:pt x="34" y="205"/>
                </a:lnTo>
                <a:lnTo>
                  <a:pt x="33" y="205"/>
                </a:lnTo>
                <a:lnTo>
                  <a:pt x="31" y="204"/>
                </a:lnTo>
                <a:lnTo>
                  <a:pt x="31" y="204"/>
                </a:lnTo>
                <a:lnTo>
                  <a:pt x="30" y="204"/>
                </a:lnTo>
                <a:lnTo>
                  <a:pt x="28" y="204"/>
                </a:lnTo>
                <a:lnTo>
                  <a:pt x="26" y="204"/>
                </a:lnTo>
                <a:lnTo>
                  <a:pt x="26" y="204"/>
                </a:lnTo>
                <a:lnTo>
                  <a:pt x="26" y="204"/>
                </a:lnTo>
                <a:lnTo>
                  <a:pt x="26" y="204"/>
                </a:lnTo>
                <a:lnTo>
                  <a:pt x="24" y="204"/>
                </a:lnTo>
                <a:lnTo>
                  <a:pt x="24" y="204"/>
                </a:lnTo>
                <a:lnTo>
                  <a:pt x="23" y="204"/>
                </a:lnTo>
                <a:lnTo>
                  <a:pt x="23" y="202"/>
                </a:lnTo>
                <a:lnTo>
                  <a:pt x="23" y="202"/>
                </a:lnTo>
                <a:lnTo>
                  <a:pt x="21" y="202"/>
                </a:lnTo>
                <a:lnTo>
                  <a:pt x="21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1"/>
                </a:lnTo>
                <a:lnTo>
                  <a:pt x="18" y="201"/>
                </a:lnTo>
                <a:lnTo>
                  <a:pt x="18" y="201"/>
                </a:lnTo>
                <a:lnTo>
                  <a:pt x="18" y="200"/>
                </a:lnTo>
                <a:lnTo>
                  <a:pt x="18" y="200"/>
                </a:lnTo>
                <a:lnTo>
                  <a:pt x="17" y="198"/>
                </a:lnTo>
                <a:lnTo>
                  <a:pt x="17" y="198"/>
                </a:lnTo>
                <a:lnTo>
                  <a:pt x="18" y="198"/>
                </a:lnTo>
                <a:lnTo>
                  <a:pt x="18" y="197"/>
                </a:lnTo>
                <a:lnTo>
                  <a:pt x="18" y="197"/>
                </a:lnTo>
                <a:lnTo>
                  <a:pt x="18" y="197"/>
                </a:lnTo>
                <a:lnTo>
                  <a:pt x="18" y="198"/>
                </a:lnTo>
                <a:lnTo>
                  <a:pt x="18" y="198"/>
                </a:lnTo>
                <a:lnTo>
                  <a:pt x="20" y="200"/>
                </a:lnTo>
                <a:lnTo>
                  <a:pt x="20" y="201"/>
                </a:lnTo>
                <a:lnTo>
                  <a:pt x="20" y="201"/>
                </a:lnTo>
                <a:lnTo>
                  <a:pt x="23" y="200"/>
                </a:lnTo>
                <a:lnTo>
                  <a:pt x="23" y="200"/>
                </a:lnTo>
                <a:lnTo>
                  <a:pt x="24" y="198"/>
                </a:lnTo>
                <a:lnTo>
                  <a:pt x="24" y="198"/>
                </a:lnTo>
                <a:lnTo>
                  <a:pt x="24" y="198"/>
                </a:lnTo>
                <a:lnTo>
                  <a:pt x="24" y="198"/>
                </a:lnTo>
                <a:lnTo>
                  <a:pt x="23" y="197"/>
                </a:lnTo>
                <a:lnTo>
                  <a:pt x="23" y="195"/>
                </a:lnTo>
                <a:lnTo>
                  <a:pt x="23" y="195"/>
                </a:lnTo>
                <a:lnTo>
                  <a:pt x="23" y="195"/>
                </a:lnTo>
                <a:lnTo>
                  <a:pt x="24" y="194"/>
                </a:lnTo>
                <a:lnTo>
                  <a:pt x="24" y="194"/>
                </a:lnTo>
                <a:lnTo>
                  <a:pt x="24" y="195"/>
                </a:lnTo>
                <a:lnTo>
                  <a:pt x="26" y="195"/>
                </a:lnTo>
                <a:lnTo>
                  <a:pt x="26" y="195"/>
                </a:lnTo>
                <a:lnTo>
                  <a:pt x="26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5"/>
                </a:lnTo>
                <a:lnTo>
                  <a:pt x="27" y="195"/>
                </a:lnTo>
                <a:lnTo>
                  <a:pt x="27" y="195"/>
                </a:lnTo>
                <a:lnTo>
                  <a:pt x="27" y="194"/>
                </a:lnTo>
                <a:lnTo>
                  <a:pt x="27" y="194"/>
                </a:lnTo>
                <a:lnTo>
                  <a:pt x="28" y="194"/>
                </a:lnTo>
                <a:lnTo>
                  <a:pt x="27" y="195"/>
                </a:lnTo>
                <a:lnTo>
                  <a:pt x="28" y="197"/>
                </a:lnTo>
                <a:lnTo>
                  <a:pt x="28" y="197"/>
                </a:lnTo>
                <a:lnTo>
                  <a:pt x="28" y="197"/>
                </a:lnTo>
                <a:lnTo>
                  <a:pt x="28" y="197"/>
                </a:lnTo>
                <a:lnTo>
                  <a:pt x="28" y="198"/>
                </a:lnTo>
                <a:lnTo>
                  <a:pt x="28" y="198"/>
                </a:lnTo>
                <a:lnTo>
                  <a:pt x="30" y="198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3" y="200"/>
                </a:lnTo>
                <a:lnTo>
                  <a:pt x="33" y="200"/>
                </a:lnTo>
                <a:lnTo>
                  <a:pt x="33" y="200"/>
                </a:lnTo>
                <a:lnTo>
                  <a:pt x="34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1"/>
                </a:lnTo>
                <a:lnTo>
                  <a:pt x="36" y="202"/>
                </a:lnTo>
                <a:lnTo>
                  <a:pt x="36" y="202"/>
                </a:lnTo>
                <a:lnTo>
                  <a:pt x="37" y="202"/>
                </a:lnTo>
                <a:lnTo>
                  <a:pt x="37" y="202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7" y="201"/>
                </a:lnTo>
                <a:lnTo>
                  <a:pt x="37" y="201"/>
                </a:lnTo>
                <a:lnTo>
                  <a:pt x="38" y="200"/>
                </a:lnTo>
                <a:lnTo>
                  <a:pt x="40" y="200"/>
                </a:lnTo>
                <a:lnTo>
                  <a:pt x="41" y="200"/>
                </a:lnTo>
                <a:lnTo>
                  <a:pt x="43" y="201"/>
                </a:lnTo>
                <a:lnTo>
                  <a:pt x="43" y="201"/>
                </a:lnTo>
                <a:lnTo>
                  <a:pt x="44" y="201"/>
                </a:lnTo>
                <a:lnTo>
                  <a:pt x="44" y="201"/>
                </a:lnTo>
                <a:lnTo>
                  <a:pt x="44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4" y="201"/>
                </a:lnTo>
                <a:lnTo>
                  <a:pt x="44" y="201"/>
                </a:lnTo>
                <a:lnTo>
                  <a:pt x="44" y="201"/>
                </a:lnTo>
                <a:lnTo>
                  <a:pt x="44" y="201"/>
                </a:lnTo>
                <a:lnTo>
                  <a:pt x="46" y="201"/>
                </a:lnTo>
                <a:lnTo>
                  <a:pt x="46" y="200"/>
                </a:lnTo>
                <a:lnTo>
                  <a:pt x="47" y="200"/>
                </a:lnTo>
                <a:lnTo>
                  <a:pt x="47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4" y="200"/>
                </a:lnTo>
                <a:lnTo>
                  <a:pt x="44" y="200"/>
                </a:lnTo>
                <a:lnTo>
                  <a:pt x="44" y="200"/>
                </a:lnTo>
                <a:lnTo>
                  <a:pt x="44" y="200"/>
                </a:lnTo>
                <a:lnTo>
                  <a:pt x="43" y="200"/>
                </a:lnTo>
                <a:lnTo>
                  <a:pt x="41" y="200"/>
                </a:lnTo>
                <a:lnTo>
                  <a:pt x="41" y="198"/>
                </a:lnTo>
                <a:lnTo>
                  <a:pt x="40" y="198"/>
                </a:lnTo>
                <a:lnTo>
                  <a:pt x="40" y="197"/>
                </a:lnTo>
                <a:lnTo>
                  <a:pt x="40" y="197"/>
                </a:lnTo>
                <a:lnTo>
                  <a:pt x="38" y="197"/>
                </a:lnTo>
                <a:lnTo>
                  <a:pt x="37" y="197"/>
                </a:lnTo>
                <a:lnTo>
                  <a:pt x="36" y="197"/>
                </a:lnTo>
                <a:lnTo>
                  <a:pt x="34" y="197"/>
                </a:lnTo>
                <a:lnTo>
                  <a:pt x="34" y="197"/>
                </a:lnTo>
                <a:lnTo>
                  <a:pt x="34" y="194"/>
                </a:lnTo>
                <a:lnTo>
                  <a:pt x="33" y="192"/>
                </a:lnTo>
                <a:lnTo>
                  <a:pt x="33" y="192"/>
                </a:lnTo>
                <a:lnTo>
                  <a:pt x="34" y="192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5"/>
                </a:lnTo>
                <a:lnTo>
                  <a:pt x="36" y="195"/>
                </a:lnTo>
                <a:lnTo>
                  <a:pt x="37" y="195"/>
                </a:lnTo>
                <a:lnTo>
                  <a:pt x="37" y="197"/>
                </a:lnTo>
                <a:lnTo>
                  <a:pt x="37" y="197"/>
                </a:lnTo>
                <a:lnTo>
                  <a:pt x="38" y="197"/>
                </a:lnTo>
                <a:lnTo>
                  <a:pt x="40" y="197"/>
                </a:lnTo>
                <a:lnTo>
                  <a:pt x="41" y="197"/>
                </a:lnTo>
                <a:lnTo>
                  <a:pt x="41" y="197"/>
                </a:lnTo>
                <a:lnTo>
                  <a:pt x="43" y="195"/>
                </a:lnTo>
                <a:lnTo>
                  <a:pt x="43" y="195"/>
                </a:lnTo>
                <a:lnTo>
                  <a:pt x="41" y="195"/>
                </a:lnTo>
                <a:lnTo>
                  <a:pt x="41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1" y="195"/>
                </a:lnTo>
                <a:lnTo>
                  <a:pt x="41" y="195"/>
                </a:lnTo>
                <a:lnTo>
                  <a:pt x="41" y="195"/>
                </a:lnTo>
                <a:lnTo>
                  <a:pt x="41" y="195"/>
                </a:lnTo>
                <a:lnTo>
                  <a:pt x="43" y="194"/>
                </a:lnTo>
                <a:lnTo>
                  <a:pt x="43" y="194"/>
                </a:lnTo>
                <a:lnTo>
                  <a:pt x="41" y="194"/>
                </a:lnTo>
                <a:lnTo>
                  <a:pt x="41" y="192"/>
                </a:lnTo>
                <a:lnTo>
                  <a:pt x="40" y="192"/>
                </a:lnTo>
                <a:lnTo>
                  <a:pt x="40" y="194"/>
                </a:lnTo>
                <a:lnTo>
                  <a:pt x="40" y="194"/>
                </a:lnTo>
                <a:lnTo>
                  <a:pt x="40" y="194"/>
                </a:lnTo>
                <a:lnTo>
                  <a:pt x="38" y="192"/>
                </a:lnTo>
                <a:lnTo>
                  <a:pt x="38" y="192"/>
                </a:lnTo>
                <a:lnTo>
                  <a:pt x="36" y="192"/>
                </a:lnTo>
                <a:lnTo>
                  <a:pt x="36" y="191"/>
                </a:lnTo>
                <a:lnTo>
                  <a:pt x="36" y="191"/>
                </a:lnTo>
                <a:lnTo>
                  <a:pt x="37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0"/>
                </a:lnTo>
                <a:lnTo>
                  <a:pt x="38" y="190"/>
                </a:lnTo>
                <a:lnTo>
                  <a:pt x="38" y="190"/>
                </a:lnTo>
                <a:lnTo>
                  <a:pt x="40" y="190"/>
                </a:lnTo>
                <a:lnTo>
                  <a:pt x="40" y="190"/>
                </a:lnTo>
                <a:lnTo>
                  <a:pt x="41" y="190"/>
                </a:lnTo>
                <a:lnTo>
                  <a:pt x="41" y="190"/>
                </a:lnTo>
                <a:lnTo>
                  <a:pt x="41" y="191"/>
                </a:lnTo>
                <a:lnTo>
                  <a:pt x="43" y="191"/>
                </a:lnTo>
                <a:lnTo>
                  <a:pt x="44" y="192"/>
                </a:lnTo>
                <a:lnTo>
                  <a:pt x="44" y="192"/>
                </a:lnTo>
                <a:lnTo>
                  <a:pt x="44" y="191"/>
                </a:lnTo>
                <a:lnTo>
                  <a:pt x="44" y="191"/>
                </a:lnTo>
                <a:lnTo>
                  <a:pt x="46" y="192"/>
                </a:lnTo>
                <a:lnTo>
                  <a:pt x="46" y="192"/>
                </a:lnTo>
                <a:lnTo>
                  <a:pt x="47" y="192"/>
                </a:lnTo>
                <a:lnTo>
                  <a:pt x="47" y="192"/>
                </a:lnTo>
                <a:lnTo>
                  <a:pt x="47" y="192"/>
                </a:lnTo>
                <a:lnTo>
                  <a:pt x="48" y="192"/>
                </a:lnTo>
                <a:lnTo>
                  <a:pt x="48" y="192"/>
                </a:lnTo>
                <a:lnTo>
                  <a:pt x="50" y="192"/>
                </a:lnTo>
                <a:lnTo>
                  <a:pt x="50" y="192"/>
                </a:lnTo>
                <a:lnTo>
                  <a:pt x="50" y="194"/>
                </a:lnTo>
                <a:lnTo>
                  <a:pt x="50" y="194"/>
                </a:lnTo>
                <a:lnTo>
                  <a:pt x="51" y="194"/>
                </a:lnTo>
                <a:lnTo>
                  <a:pt x="51" y="194"/>
                </a:lnTo>
                <a:lnTo>
                  <a:pt x="51" y="192"/>
                </a:lnTo>
                <a:lnTo>
                  <a:pt x="51" y="192"/>
                </a:lnTo>
                <a:lnTo>
                  <a:pt x="53" y="192"/>
                </a:lnTo>
                <a:lnTo>
                  <a:pt x="53" y="192"/>
                </a:lnTo>
                <a:lnTo>
                  <a:pt x="54" y="192"/>
                </a:lnTo>
                <a:lnTo>
                  <a:pt x="56" y="192"/>
                </a:lnTo>
                <a:lnTo>
                  <a:pt x="56" y="192"/>
                </a:lnTo>
                <a:lnTo>
                  <a:pt x="57" y="192"/>
                </a:lnTo>
                <a:lnTo>
                  <a:pt x="57" y="194"/>
                </a:lnTo>
                <a:lnTo>
                  <a:pt x="57" y="194"/>
                </a:lnTo>
                <a:lnTo>
                  <a:pt x="58" y="194"/>
                </a:lnTo>
                <a:lnTo>
                  <a:pt x="58" y="194"/>
                </a:lnTo>
                <a:lnTo>
                  <a:pt x="58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1" y="194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1"/>
                </a:lnTo>
                <a:lnTo>
                  <a:pt x="61" y="191"/>
                </a:lnTo>
                <a:lnTo>
                  <a:pt x="63" y="192"/>
                </a:lnTo>
                <a:lnTo>
                  <a:pt x="63" y="192"/>
                </a:lnTo>
                <a:lnTo>
                  <a:pt x="63" y="192"/>
                </a:lnTo>
                <a:lnTo>
                  <a:pt x="63" y="192"/>
                </a:lnTo>
                <a:lnTo>
                  <a:pt x="64" y="192"/>
                </a:lnTo>
                <a:lnTo>
                  <a:pt x="64" y="192"/>
                </a:lnTo>
                <a:lnTo>
                  <a:pt x="65" y="192"/>
                </a:lnTo>
                <a:lnTo>
                  <a:pt x="65" y="192"/>
                </a:lnTo>
                <a:lnTo>
                  <a:pt x="65" y="192"/>
                </a:lnTo>
                <a:lnTo>
                  <a:pt x="67" y="194"/>
                </a:lnTo>
                <a:lnTo>
                  <a:pt x="67" y="194"/>
                </a:lnTo>
                <a:lnTo>
                  <a:pt x="67" y="194"/>
                </a:lnTo>
                <a:lnTo>
                  <a:pt x="68" y="194"/>
                </a:lnTo>
                <a:lnTo>
                  <a:pt x="68" y="192"/>
                </a:lnTo>
                <a:lnTo>
                  <a:pt x="68" y="192"/>
                </a:lnTo>
                <a:lnTo>
                  <a:pt x="68" y="192"/>
                </a:lnTo>
                <a:lnTo>
                  <a:pt x="68" y="192"/>
                </a:lnTo>
                <a:lnTo>
                  <a:pt x="68" y="191"/>
                </a:lnTo>
                <a:lnTo>
                  <a:pt x="68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0"/>
                </a:lnTo>
                <a:lnTo>
                  <a:pt x="67" y="190"/>
                </a:lnTo>
                <a:lnTo>
                  <a:pt x="67" y="191"/>
                </a:lnTo>
                <a:lnTo>
                  <a:pt x="68" y="191"/>
                </a:lnTo>
                <a:lnTo>
                  <a:pt x="70" y="191"/>
                </a:lnTo>
                <a:lnTo>
                  <a:pt x="70" y="192"/>
                </a:lnTo>
                <a:lnTo>
                  <a:pt x="70" y="192"/>
                </a:lnTo>
                <a:lnTo>
                  <a:pt x="71" y="192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3" y="191"/>
                </a:lnTo>
                <a:lnTo>
                  <a:pt x="71" y="191"/>
                </a:lnTo>
                <a:lnTo>
                  <a:pt x="73" y="192"/>
                </a:lnTo>
                <a:lnTo>
                  <a:pt x="73" y="192"/>
                </a:lnTo>
                <a:lnTo>
                  <a:pt x="73" y="192"/>
                </a:lnTo>
                <a:lnTo>
                  <a:pt x="73" y="192"/>
                </a:lnTo>
                <a:lnTo>
                  <a:pt x="74" y="192"/>
                </a:lnTo>
                <a:lnTo>
                  <a:pt x="74" y="192"/>
                </a:lnTo>
                <a:lnTo>
                  <a:pt x="74" y="192"/>
                </a:lnTo>
                <a:lnTo>
                  <a:pt x="75" y="192"/>
                </a:lnTo>
                <a:lnTo>
                  <a:pt x="75" y="192"/>
                </a:lnTo>
                <a:lnTo>
                  <a:pt x="75" y="192"/>
                </a:lnTo>
                <a:lnTo>
                  <a:pt x="78" y="192"/>
                </a:lnTo>
                <a:lnTo>
                  <a:pt x="81" y="192"/>
                </a:lnTo>
                <a:lnTo>
                  <a:pt x="83" y="191"/>
                </a:lnTo>
                <a:lnTo>
                  <a:pt x="83" y="190"/>
                </a:lnTo>
                <a:lnTo>
                  <a:pt x="83" y="190"/>
                </a:lnTo>
                <a:lnTo>
                  <a:pt x="84" y="190"/>
                </a:lnTo>
                <a:lnTo>
                  <a:pt x="84" y="190"/>
                </a:lnTo>
                <a:lnTo>
                  <a:pt x="84" y="190"/>
                </a:lnTo>
                <a:lnTo>
                  <a:pt x="85" y="191"/>
                </a:lnTo>
                <a:lnTo>
                  <a:pt x="85" y="191"/>
                </a:lnTo>
                <a:lnTo>
                  <a:pt x="85" y="191"/>
                </a:lnTo>
                <a:lnTo>
                  <a:pt x="87" y="191"/>
                </a:lnTo>
                <a:lnTo>
                  <a:pt x="87" y="190"/>
                </a:lnTo>
                <a:lnTo>
                  <a:pt x="87" y="190"/>
                </a:lnTo>
                <a:lnTo>
                  <a:pt x="90" y="190"/>
                </a:lnTo>
                <a:lnTo>
                  <a:pt x="91" y="190"/>
                </a:lnTo>
                <a:lnTo>
                  <a:pt x="91" y="190"/>
                </a:lnTo>
                <a:lnTo>
                  <a:pt x="91" y="190"/>
                </a:lnTo>
                <a:lnTo>
                  <a:pt x="93" y="190"/>
                </a:lnTo>
                <a:lnTo>
                  <a:pt x="93" y="190"/>
                </a:lnTo>
                <a:lnTo>
                  <a:pt x="93" y="188"/>
                </a:lnTo>
                <a:lnTo>
                  <a:pt x="93" y="188"/>
                </a:lnTo>
                <a:lnTo>
                  <a:pt x="93" y="187"/>
                </a:lnTo>
                <a:lnTo>
                  <a:pt x="93" y="185"/>
                </a:lnTo>
                <a:lnTo>
                  <a:pt x="93" y="185"/>
                </a:lnTo>
                <a:lnTo>
                  <a:pt x="93" y="185"/>
                </a:lnTo>
                <a:lnTo>
                  <a:pt x="94" y="185"/>
                </a:lnTo>
                <a:lnTo>
                  <a:pt x="94" y="185"/>
                </a:lnTo>
                <a:lnTo>
                  <a:pt x="94" y="184"/>
                </a:lnTo>
                <a:lnTo>
                  <a:pt x="93" y="184"/>
                </a:lnTo>
                <a:lnTo>
                  <a:pt x="91" y="182"/>
                </a:lnTo>
                <a:lnTo>
                  <a:pt x="91" y="182"/>
                </a:lnTo>
                <a:lnTo>
                  <a:pt x="91" y="182"/>
                </a:lnTo>
                <a:lnTo>
                  <a:pt x="90" y="182"/>
                </a:lnTo>
                <a:lnTo>
                  <a:pt x="90" y="182"/>
                </a:lnTo>
                <a:lnTo>
                  <a:pt x="88" y="182"/>
                </a:lnTo>
                <a:lnTo>
                  <a:pt x="90" y="184"/>
                </a:lnTo>
                <a:lnTo>
                  <a:pt x="90" y="184"/>
                </a:lnTo>
                <a:lnTo>
                  <a:pt x="90" y="184"/>
                </a:lnTo>
                <a:lnTo>
                  <a:pt x="90" y="185"/>
                </a:lnTo>
                <a:lnTo>
                  <a:pt x="90" y="185"/>
                </a:lnTo>
                <a:lnTo>
                  <a:pt x="90" y="185"/>
                </a:lnTo>
                <a:lnTo>
                  <a:pt x="90" y="185"/>
                </a:lnTo>
                <a:lnTo>
                  <a:pt x="90" y="187"/>
                </a:lnTo>
                <a:lnTo>
                  <a:pt x="91" y="187"/>
                </a:lnTo>
                <a:lnTo>
                  <a:pt x="91" y="187"/>
                </a:lnTo>
                <a:lnTo>
                  <a:pt x="90" y="187"/>
                </a:lnTo>
                <a:lnTo>
                  <a:pt x="90" y="187"/>
                </a:lnTo>
                <a:lnTo>
                  <a:pt x="88" y="188"/>
                </a:lnTo>
                <a:lnTo>
                  <a:pt x="88" y="187"/>
                </a:lnTo>
                <a:lnTo>
                  <a:pt x="87" y="188"/>
                </a:lnTo>
                <a:lnTo>
                  <a:pt x="87" y="188"/>
                </a:lnTo>
                <a:lnTo>
                  <a:pt x="87" y="187"/>
                </a:lnTo>
                <a:lnTo>
                  <a:pt x="87" y="187"/>
                </a:lnTo>
                <a:lnTo>
                  <a:pt x="85" y="187"/>
                </a:lnTo>
                <a:lnTo>
                  <a:pt x="85" y="187"/>
                </a:lnTo>
                <a:lnTo>
                  <a:pt x="85" y="187"/>
                </a:lnTo>
                <a:lnTo>
                  <a:pt x="85" y="185"/>
                </a:lnTo>
                <a:lnTo>
                  <a:pt x="85" y="184"/>
                </a:lnTo>
                <a:lnTo>
                  <a:pt x="84" y="184"/>
                </a:lnTo>
                <a:lnTo>
                  <a:pt x="84" y="184"/>
                </a:lnTo>
                <a:lnTo>
                  <a:pt x="84" y="184"/>
                </a:lnTo>
                <a:lnTo>
                  <a:pt x="84" y="185"/>
                </a:lnTo>
                <a:lnTo>
                  <a:pt x="84" y="185"/>
                </a:lnTo>
                <a:lnTo>
                  <a:pt x="84" y="185"/>
                </a:lnTo>
                <a:lnTo>
                  <a:pt x="83" y="184"/>
                </a:lnTo>
                <a:lnTo>
                  <a:pt x="81" y="185"/>
                </a:lnTo>
                <a:lnTo>
                  <a:pt x="81" y="185"/>
                </a:lnTo>
                <a:lnTo>
                  <a:pt x="81" y="185"/>
                </a:lnTo>
                <a:lnTo>
                  <a:pt x="81" y="185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2"/>
                </a:lnTo>
                <a:lnTo>
                  <a:pt x="81" y="182"/>
                </a:lnTo>
                <a:lnTo>
                  <a:pt x="81" y="181"/>
                </a:lnTo>
                <a:lnTo>
                  <a:pt x="81" y="181"/>
                </a:lnTo>
                <a:lnTo>
                  <a:pt x="81" y="181"/>
                </a:lnTo>
                <a:lnTo>
                  <a:pt x="81" y="181"/>
                </a:lnTo>
                <a:lnTo>
                  <a:pt x="83" y="180"/>
                </a:lnTo>
                <a:lnTo>
                  <a:pt x="84" y="180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8"/>
                </a:lnTo>
                <a:lnTo>
                  <a:pt x="84" y="178"/>
                </a:lnTo>
                <a:lnTo>
                  <a:pt x="83" y="180"/>
                </a:lnTo>
                <a:lnTo>
                  <a:pt x="83" y="180"/>
                </a:lnTo>
                <a:lnTo>
                  <a:pt x="83" y="178"/>
                </a:lnTo>
                <a:lnTo>
                  <a:pt x="83" y="178"/>
                </a:lnTo>
                <a:lnTo>
                  <a:pt x="81" y="177"/>
                </a:lnTo>
                <a:lnTo>
                  <a:pt x="81" y="177"/>
                </a:lnTo>
                <a:lnTo>
                  <a:pt x="81" y="177"/>
                </a:lnTo>
                <a:lnTo>
                  <a:pt x="81" y="177"/>
                </a:lnTo>
                <a:lnTo>
                  <a:pt x="80" y="177"/>
                </a:lnTo>
                <a:lnTo>
                  <a:pt x="80" y="177"/>
                </a:lnTo>
                <a:lnTo>
                  <a:pt x="81" y="178"/>
                </a:lnTo>
                <a:lnTo>
                  <a:pt x="81" y="178"/>
                </a:lnTo>
                <a:lnTo>
                  <a:pt x="81" y="180"/>
                </a:lnTo>
                <a:lnTo>
                  <a:pt x="80" y="180"/>
                </a:lnTo>
                <a:lnTo>
                  <a:pt x="80" y="180"/>
                </a:lnTo>
                <a:lnTo>
                  <a:pt x="80" y="180"/>
                </a:lnTo>
                <a:lnTo>
                  <a:pt x="80" y="178"/>
                </a:lnTo>
                <a:lnTo>
                  <a:pt x="80" y="178"/>
                </a:lnTo>
                <a:lnTo>
                  <a:pt x="80" y="178"/>
                </a:lnTo>
                <a:lnTo>
                  <a:pt x="78" y="178"/>
                </a:lnTo>
                <a:lnTo>
                  <a:pt x="80" y="177"/>
                </a:lnTo>
                <a:lnTo>
                  <a:pt x="80" y="177"/>
                </a:lnTo>
                <a:lnTo>
                  <a:pt x="78" y="177"/>
                </a:lnTo>
                <a:lnTo>
                  <a:pt x="78" y="177"/>
                </a:lnTo>
                <a:lnTo>
                  <a:pt x="77" y="177"/>
                </a:lnTo>
                <a:lnTo>
                  <a:pt x="75" y="178"/>
                </a:lnTo>
                <a:lnTo>
                  <a:pt x="77" y="178"/>
                </a:lnTo>
                <a:lnTo>
                  <a:pt x="77" y="178"/>
                </a:lnTo>
                <a:lnTo>
                  <a:pt x="75" y="178"/>
                </a:lnTo>
                <a:lnTo>
                  <a:pt x="75" y="178"/>
                </a:lnTo>
                <a:lnTo>
                  <a:pt x="75" y="178"/>
                </a:lnTo>
                <a:lnTo>
                  <a:pt x="75" y="180"/>
                </a:lnTo>
                <a:lnTo>
                  <a:pt x="75" y="180"/>
                </a:lnTo>
                <a:lnTo>
                  <a:pt x="75" y="178"/>
                </a:lnTo>
                <a:lnTo>
                  <a:pt x="74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80"/>
                </a:lnTo>
                <a:lnTo>
                  <a:pt x="73" y="180"/>
                </a:lnTo>
                <a:lnTo>
                  <a:pt x="71" y="178"/>
                </a:lnTo>
                <a:lnTo>
                  <a:pt x="71" y="178"/>
                </a:lnTo>
                <a:lnTo>
                  <a:pt x="70" y="178"/>
                </a:lnTo>
                <a:lnTo>
                  <a:pt x="70" y="178"/>
                </a:lnTo>
                <a:lnTo>
                  <a:pt x="70" y="180"/>
                </a:lnTo>
                <a:lnTo>
                  <a:pt x="68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5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7"/>
                </a:lnTo>
                <a:lnTo>
                  <a:pt x="67" y="177"/>
                </a:lnTo>
                <a:lnTo>
                  <a:pt x="65" y="177"/>
                </a:lnTo>
                <a:lnTo>
                  <a:pt x="65" y="177"/>
                </a:lnTo>
                <a:lnTo>
                  <a:pt x="64" y="175"/>
                </a:lnTo>
                <a:lnTo>
                  <a:pt x="64" y="175"/>
                </a:lnTo>
                <a:lnTo>
                  <a:pt x="64" y="175"/>
                </a:lnTo>
                <a:lnTo>
                  <a:pt x="64" y="177"/>
                </a:lnTo>
                <a:lnTo>
                  <a:pt x="63" y="177"/>
                </a:lnTo>
                <a:lnTo>
                  <a:pt x="64" y="178"/>
                </a:lnTo>
                <a:lnTo>
                  <a:pt x="64" y="178"/>
                </a:lnTo>
                <a:lnTo>
                  <a:pt x="64" y="178"/>
                </a:lnTo>
                <a:lnTo>
                  <a:pt x="63" y="178"/>
                </a:lnTo>
                <a:lnTo>
                  <a:pt x="63" y="178"/>
                </a:lnTo>
                <a:lnTo>
                  <a:pt x="63" y="177"/>
                </a:lnTo>
                <a:lnTo>
                  <a:pt x="63" y="177"/>
                </a:lnTo>
                <a:lnTo>
                  <a:pt x="61" y="177"/>
                </a:lnTo>
                <a:lnTo>
                  <a:pt x="61" y="177"/>
                </a:lnTo>
                <a:lnTo>
                  <a:pt x="61" y="177"/>
                </a:lnTo>
                <a:lnTo>
                  <a:pt x="61" y="177"/>
                </a:lnTo>
                <a:lnTo>
                  <a:pt x="60" y="175"/>
                </a:lnTo>
                <a:lnTo>
                  <a:pt x="60" y="175"/>
                </a:lnTo>
                <a:lnTo>
                  <a:pt x="60" y="177"/>
                </a:lnTo>
                <a:lnTo>
                  <a:pt x="60" y="177"/>
                </a:lnTo>
                <a:lnTo>
                  <a:pt x="60" y="177"/>
                </a:lnTo>
                <a:lnTo>
                  <a:pt x="60" y="177"/>
                </a:lnTo>
                <a:lnTo>
                  <a:pt x="58" y="177"/>
                </a:lnTo>
                <a:lnTo>
                  <a:pt x="58" y="175"/>
                </a:lnTo>
                <a:lnTo>
                  <a:pt x="57" y="175"/>
                </a:lnTo>
                <a:lnTo>
                  <a:pt x="57" y="177"/>
                </a:lnTo>
                <a:lnTo>
                  <a:pt x="57" y="175"/>
                </a:lnTo>
                <a:lnTo>
                  <a:pt x="57" y="175"/>
                </a:lnTo>
                <a:lnTo>
                  <a:pt x="57" y="175"/>
                </a:lnTo>
                <a:lnTo>
                  <a:pt x="56" y="175"/>
                </a:lnTo>
                <a:lnTo>
                  <a:pt x="56" y="175"/>
                </a:lnTo>
                <a:lnTo>
                  <a:pt x="54" y="175"/>
                </a:lnTo>
                <a:lnTo>
                  <a:pt x="54" y="175"/>
                </a:lnTo>
                <a:lnTo>
                  <a:pt x="53" y="175"/>
                </a:lnTo>
                <a:lnTo>
                  <a:pt x="53" y="175"/>
                </a:lnTo>
                <a:lnTo>
                  <a:pt x="53" y="174"/>
                </a:lnTo>
                <a:lnTo>
                  <a:pt x="53" y="174"/>
                </a:lnTo>
                <a:lnTo>
                  <a:pt x="51" y="174"/>
                </a:lnTo>
                <a:lnTo>
                  <a:pt x="50" y="174"/>
                </a:lnTo>
                <a:lnTo>
                  <a:pt x="50" y="174"/>
                </a:lnTo>
                <a:lnTo>
                  <a:pt x="50" y="174"/>
                </a:lnTo>
                <a:lnTo>
                  <a:pt x="48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4" y="174"/>
                </a:lnTo>
                <a:lnTo>
                  <a:pt x="44" y="174"/>
                </a:lnTo>
                <a:lnTo>
                  <a:pt x="43" y="175"/>
                </a:lnTo>
                <a:lnTo>
                  <a:pt x="43" y="175"/>
                </a:lnTo>
                <a:lnTo>
                  <a:pt x="41" y="175"/>
                </a:lnTo>
                <a:lnTo>
                  <a:pt x="41" y="175"/>
                </a:lnTo>
                <a:lnTo>
                  <a:pt x="41" y="175"/>
                </a:lnTo>
                <a:lnTo>
                  <a:pt x="41" y="175"/>
                </a:lnTo>
                <a:lnTo>
                  <a:pt x="40" y="175"/>
                </a:lnTo>
                <a:lnTo>
                  <a:pt x="40" y="177"/>
                </a:lnTo>
                <a:lnTo>
                  <a:pt x="38" y="178"/>
                </a:lnTo>
                <a:lnTo>
                  <a:pt x="38" y="178"/>
                </a:lnTo>
                <a:lnTo>
                  <a:pt x="38" y="178"/>
                </a:lnTo>
                <a:lnTo>
                  <a:pt x="37" y="178"/>
                </a:lnTo>
                <a:lnTo>
                  <a:pt x="37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4" y="178"/>
                </a:lnTo>
                <a:lnTo>
                  <a:pt x="34" y="177"/>
                </a:lnTo>
                <a:lnTo>
                  <a:pt x="31" y="177"/>
                </a:lnTo>
                <a:lnTo>
                  <a:pt x="31" y="177"/>
                </a:lnTo>
                <a:lnTo>
                  <a:pt x="31" y="177"/>
                </a:lnTo>
                <a:lnTo>
                  <a:pt x="31" y="177"/>
                </a:lnTo>
                <a:lnTo>
                  <a:pt x="30" y="177"/>
                </a:lnTo>
                <a:lnTo>
                  <a:pt x="30" y="177"/>
                </a:lnTo>
                <a:lnTo>
                  <a:pt x="28" y="175"/>
                </a:lnTo>
                <a:lnTo>
                  <a:pt x="28" y="175"/>
                </a:lnTo>
                <a:lnTo>
                  <a:pt x="28" y="175"/>
                </a:lnTo>
                <a:lnTo>
                  <a:pt x="28" y="175"/>
                </a:lnTo>
                <a:lnTo>
                  <a:pt x="27" y="175"/>
                </a:lnTo>
                <a:lnTo>
                  <a:pt x="26" y="175"/>
                </a:lnTo>
                <a:lnTo>
                  <a:pt x="26" y="175"/>
                </a:lnTo>
                <a:lnTo>
                  <a:pt x="26" y="175"/>
                </a:lnTo>
                <a:lnTo>
                  <a:pt x="26" y="174"/>
                </a:lnTo>
                <a:lnTo>
                  <a:pt x="26" y="174"/>
                </a:lnTo>
                <a:lnTo>
                  <a:pt x="24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2"/>
                </a:lnTo>
                <a:lnTo>
                  <a:pt x="26" y="172"/>
                </a:lnTo>
                <a:lnTo>
                  <a:pt x="26" y="172"/>
                </a:lnTo>
                <a:lnTo>
                  <a:pt x="26" y="172"/>
                </a:lnTo>
                <a:lnTo>
                  <a:pt x="24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0"/>
                </a:lnTo>
                <a:lnTo>
                  <a:pt x="23" y="170"/>
                </a:lnTo>
                <a:lnTo>
                  <a:pt x="23" y="170"/>
                </a:lnTo>
                <a:lnTo>
                  <a:pt x="23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0"/>
                </a:lnTo>
                <a:lnTo>
                  <a:pt x="24" y="170"/>
                </a:lnTo>
                <a:lnTo>
                  <a:pt x="26" y="170"/>
                </a:lnTo>
                <a:lnTo>
                  <a:pt x="24" y="168"/>
                </a:lnTo>
                <a:lnTo>
                  <a:pt x="24" y="168"/>
                </a:lnTo>
                <a:lnTo>
                  <a:pt x="24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7"/>
                </a:lnTo>
                <a:lnTo>
                  <a:pt x="24" y="168"/>
                </a:lnTo>
                <a:lnTo>
                  <a:pt x="24" y="168"/>
                </a:lnTo>
                <a:lnTo>
                  <a:pt x="24" y="168"/>
                </a:lnTo>
                <a:lnTo>
                  <a:pt x="24" y="167"/>
                </a:lnTo>
                <a:lnTo>
                  <a:pt x="26" y="167"/>
                </a:lnTo>
                <a:lnTo>
                  <a:pt x="26" y="167"/>
                </a:lnTo>
                <a:lnTo>
                  <a:pt x="26" y="168"/>
                </a:lnTo>
                <a:lnTo>
                  <a:pt x="27" y="170"/>
                </a:lnTo>
                <a:lnTo>
                  <a:pt x="27" y="170"/>
                </a:lnTo>
                <a:lnTo>
                  <a:pt x="28" y="170"/>
                </a:lnTo>
                <a:lnTo>
                  <a:pt x="28" y="170"/>
                </a:lnTo>
                <a:lnTo>
                  <a:pt x="30" y="170"/>
                </a:lnTo>
                <a:lnTo>
                  <a:pt x="30" y="170"/>
                </a:lnTo>
                <a:lnTo>
                  <a:pt x="30" y="170"/>
                </a:lnTo>
                <a:lnTo>
                  <a:pt x="31" y="170"/>
                </a:lnTo>
                <a:lnTo>
                  <a:pt x="31" y="168"/>
                </a:lnTo>
                <a:lnTo>
                  <a:pt x="28" y="167"/>
                </a:lnTo>
                <a:lnTo>
                  <a:pt x="28" y="167"/>
                </a:lnTo>
                <a:lnTo>
                  <a:pt x="30" y="167"/>
                </a:lnTo>
                <a:lnTo>
                  <a:pt x="30" y="167"/>
                </a:lnTo>
                <a:lnTo>
                  <a:pt x="30" y="167"/>
                </a:lnTo>
                <a:lnTo>
                  <a:pt x="31" y="167"/>
                </a:lnTo>
                <a:lnTo>
                  <a:pt x="31" y="167"/>
                </a:lnTo>
                <a:lnTo>
                  <a:pt x="31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4" y="168"/>
                </a:lnTo>
                <a:lnTo>
                  <a:pt x="34" y="168"/>
                </a:lnTo>
                <a:lnTo>
                  <a:pt x="36" y="168"/>
                </a:lnTo>
                <a:lnTo>
                  <a:pt x="36" y="168"/>
                </a:lnTo>
                <a:lnTo>
                  <a:pt x="37" y="168"/>
                </a:lnTo>
                <a:lnTo>
                  <a:pt x="37" y="168"/>
                </a:lnTo>
                <a:lnTo>
                  <a:pt x="37" y="168"/>
                </a:lnTo>
                <a:lnTo>
                  <a:pt x="37" y="168"/>
                </a:lnTo>
                <a:lnTo>
                  <a:pt x="38" y="168"/>
                </a:lnTo>
                <a:lnTo>
                  <a:pt x="38" y="168"/>
                </a:lnTo>
                <a:lnTo>
                  <a:pt x="38" y="168"/>
                </a:lnTo>
                <a:lnTo>
                  <a:pt x="38" y="170"/>
                </a:lnTo>
                <a:lnTo>
                  <a:pt x="38" y="170"/>
                </a:lnTo>
                <a:lnTo>
                  <a:pt x="40" y="170"/>
                </a:lnTo>
                <a:lnTo>
                  <a:pt x="40" y="170"/>
                </a:lnTo>
                <a:lnTo>
                  <a:pt x="41" y="170"/>
                </a:lnTo>
                <a:lnTo>
                  <a:pt x="41" y="170"/>
                </a:lnTo>
                <a:lnTo>
                  <a:pt x="40" y="168"/>
                </a:lnTo>
                <a:lnTo>
                  <a:pt x="40" y="168"/>
                </a:lnTo>
                <a:lnTo>
                  <a:pt x="40" y="168"/>
                </a:lnTo>
                <a:lnTo>
                  <a:pt x="41" y="168"/>
                </a:lnTo>
                <a:lnTo>
                  <a:pt x="41" y="168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3" y="167"/>
                </a:lnTo>
                <a:lnTo>
                  <a:pt x="43" y="167"/>
                </a:lnTo>
                <a:lnTo>
                  <a:pt x="43" y="167"/>
                </a:lnTo>
                <a:lnTo>
                  <a:pt x="44" y="168"/>
                </a:lnTo>
                <a:lnTo>
                  <a:pt x="44" y="168"/>
                </a:lnTo>
                <a:lnTo>
                  <a:pt x="44" y="167"/>
                </a:lnTo>
                <a:lnTo>
                  <a:pt x="46" y="167"/>
                </a:lnTo>
                <a:lnTo>
                  <a:pt x="47" y="167"/>
                </a:lnTo>
                <a:lnTo>
                  <a:pt x="47" y="167"/>
                </a:lnTo>
                <a:lnTo>
                  <a:pt x="47" y="167"/>
                </a:lnTo>
                <a:lnTo>
                  <a:pt x="47" y="165"/>
                </a:lnTo>
                <a:lnTo>
                  <a:pt x="47" y="165"/>
                </a:lnTo>
                <a:lnTo>
                  <a:pt x="47" y="165"/>
                </a:lnTo>
                <a:lnTo>
                  <a:pt x="47" y="165"/>
                </a:lnTo>
                <a:lnTo>
                  <a:pt x="48" y="164"/>
                </a:lnTo>
                <a:lnTo>
                  <a:pt x="50" y="164"/>
                </a:lnTo>
                <a:lnTo>
                  <a:pt x="51" y="164"/>
                </a:lnTo>
                <a:lnTo>
                  <a:pt x="53" y="164"/>
                </a:lnTo>
                <a:lnTo>
                  <a:pt x="53" y="164"/>
                </a:lnTo>
                <a:lnTo>
                  <a:pt x="54" y="164"/>
                </a:lnTo>
                <a:lnTo>
                  <a:pt x="54" y="164"/>
                </a:lnTo>
                <a:lnTo>
                  <a:pt x="54" y="164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4" y="163"/>
                </a:lnTo>
                <a:lnTo>
                  <a:pt x="54" y="163"/>
                </a:lnTo>
                <a:lnTo>
                  <a:pt x="53" y="163"/>
                </a:lnTo>
                <a:lnTo>
                  <a:pt x="53" y="163"/>
                </a:lnTo>
                <a:lnTo>
                  <a:pt x="53" y="163"/>
                </a:lnTo>
                <a:lnTo>
                  <a:pt x="51" y="163"/>
                </a:lnTo>
                <a:lnTo>
                  <a:pt x="48" y="163"/>
                </a:lnTo>
                <a:lnTo>
                  <a:pt x="47" y="161"/>
                </a:lnTo>
                <a:lnTo>
                  <a:pt x="46" y="161"/>
                </a:lnTo>
                <a:lnTo>
                  <a:pt x="46" y="161"/>
                </a:lnTo>
                <a:lnTo>
                  <a:pt x="46" y="161"/>
                </a:lnTo>
                <a:lnTo>
                  <a:pt x="44" y="161"/>
                </a:lnTo>
                <a:lnTo>
                  <a:pt x="44" y="161"/>
                </a:lnTo>
                <a:lnTo>
                  <a:pt x="43" y="161"/>
                </a:lnTo>
                <a:lnTo>
                  <a:pt x="43" y="161"/>
                </a:lnTo>
                <a:lnTo>
                  <a:pt x="43" y="163"/>
                </a:lnTo>
                <a:lnTo>
                  <a:pt x="43" y="163"/>
                </a:lnTo>
                <a:lnTo>
                  <a:pt x="41" y="163"/>
                </a:lnTo>
                <a:lnTo>
                  <a:pt x="40" y="163"/>
                </a:lnTo>
                <a:lnTo>
                  <a:pt x="38" y="163"/>
                </a:lnTo>
                <a:lnTo>
                  <a:pt x="38" y="163"/>
                </a:lnTo>
                <a:lnTo>
                  <a:pt x="38" y="161"/>
                </a:lnTo>
                <a:lnTo>
                  <a:pt x="38" y="161"/>
                </a:lnTo>
                <a:lnTo>
                  <a:pt x="38" y="161"/>
                </a:lnTo>
                <a:lnTo>
                  <a:pt x="38" y="160"/>
                </a:lnTo>
                <a:lnTo>
                  <a:pt x="38" y="160"/>
                </a:lnTo>
                <a:lnTo>
                  <a:pt x="38" y="160"/>
                </a:lnTo>
                <a:lnTo>
                  <a:pt x="38" y="160"/>
                </a:lnTo>
                <a:lnTo>
                  <a:pt x="37" y="161"/>
                </a:lnTo>
                <a:lnTo>
                  <a:pt x="37" y="161"/>
                </a:lnTo>
                <a:lnTo>
                  <a:pt x="36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0"/>
                </a:lnTo>
                <a:lnTo>
                  <a:pt x="34" y="160"/>
                </a:lnTo>
                <a:lnTo>
                  <a:pt x="34" y="160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0"/>
                </a:lnTo>
                <a:lnTo>
                  <a:pt x="33" y="160"/>
                </a:lnTo>
                <a:lnTo>
                  <a:pt x="33" y="160"/>
                </a:lnTo>
                <a:lnTo>
                  <a:pt x="31" y="160"/>
                </a:lnTo>
                <a:lnTo>
                  <a:pt x="31" y="160"/>
                </a:lnTo>
                <a:lnTo>
                  <a:pt x="31" y="161"/>
                </a:lnTo>
                <a:lnTo>
                  <a:pt x="31" y="161"/>
                </a:lnTo>
                <a:lnTo>
                  <a:pt x="31" y="163"/>
                </a:lnTo>
                <a:lnTo>
                  <a:pt x="31" y="163"/>
                </a:lnTo>
                <a:lnTo>
                  <a:pt x="31" y="163"/>
                </a:lnTo>
                <a:lnTo>
                  <a:pt x="30" y="163"/>
                </a:lnTo>
                <a:lnTo>
                  <a:pt x="28" y="163"/>
                </a:lnTo>
                <a:lnTo>
                  <a:pt x="28" y="163"/>
                </a:lnTo>
                <a:lnTo>
                  <a:pt x="28" y="163"/>
                </a:lnTo>
                <a:lnTo>
                  <a:pt x="28" y="163"/>
                </a:lnTo>
                <a:lnTo>
                  <a:pt x="27" y="163"/>
                </a:lnTo>
                <a:lnTo>
                  <a:pt x="26" y="163"/>
                </a:lnTo>
                <a:lnTo>
                  <a:pt x="26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3" y="163"/>
                </a:lnTo>
                <a:lnTo>
                  <a:pt x="21" y="161"/>
                </a:lnTo>
                <a:lnTo>
                  <a:pt x="21" y="161"/>
                </a:lnTo>
                <a:lnTo>
                  <a:pt x="18" y="161"/>
                </a:lnTo>
                <a:lnTo>
                  <a:pt x="18" y="161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7" y="160"/>
                </a:lnTo>
                <a:lnTo>
                  <a:pt x="17" y="161"/>
                </a:lnTo>
                <a:lnTo>
                  <a:pt x="16" y="161"/>
                </a:lnTo>
                <a:lnTo>
                  <a:pt x="16" y="161"/>
                </a:lnTo>
                <a:lnTo>
                  <a:pt x="13" y="160"/>
                </a:lnTo>
                <a:lnTo>
                  <a:pt x="13" y="160"/>
                </a:lnTo>
                <a:lnTo>
                  <a:pt x="13" y="160"/>
                </a:lnTo>
                <a:lnTo>
                  <a:pt x="13" y="158"/>
                </a:lnTo>
                <a:lnTo>
                  <a:pt x="13" y="158"/>
                </a:lnTo>
                <a:lnTo>
                  <a:pt x="14" y="158"/>
                </a:lnTo>
                <a:lnTo>
                  <a:pt x="14" y="158"/>
                </a:lnTo>
                <a:lnTo>
                  <a:pt x="14" y="158"/>
                </a:lnTo>
                <a:lnTo>
                  <a:pt x="16" y="158"/>
                </a:lnTo>
                <a:lnTo>
                  <a:pt x="16" y="158"/>
                </a:lnTo>
                <a:lnTo>
                  <a:pt x="16" y="157"/>
                </a:lnTo>
                <a:lnTo>
                  <a:pt x="16" y="158"/>
                </a:lnTo>
                <a:lnTo>
                  <a:pt x="16" y="158"/>
                </a:lnTo>
                <a:lnTo>
                  <a:pt x="17" y="158"/>
                </a:lnTo>
                <a:lnTo>
                  <a:pt x="17" y="158"/>
                </a:lnTo>
                <a:lnTo>
                  <a:pt x="17" y="158"/>
                </a:lnTo>
                <a:lnTo>
                  <a:pt x="17" y="157"/>
                </a:lnTo>
                <a:lnTo>
                  <a:pt x="20" y="157"/>
                </a:lnTo>
                <a:lnTo>
                  <a:pt x="20" y="157"/>
                </a:lnTo>
                <a:lnTo>
                  <a:pt x="20" y="158"/>
                </a:lnTo>
                <a:lnTo>
                  <a:pt x="20" y="158"/>
                </a:lnTo>
                <a:lnTo>
                  <a:pt x="20" y="158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58"/>
                </a:lnTo>
                <a:lnTo>
                  <a:pt x="21" y="158"/>
                </a:lnTo>
                <a:lnTo>
                  <a:pt x="21" y="158"/>
                </a:lnTo>
                <a:lnTo>
                  <a:pt x="23" y="158"/>
                </a:lnTo>
                <a:lnTo>
                  <a:pt x="23" y="158"/>
                </a:lnTo>
                <a:lnTo>
                  <a:pt x="23" y="158"/>
                </a:lnTo>
                <a:lnTo>
                  <a:pt x="23" y="160"/>
                </a:lnTo>
                <a:lnTo>
                  <a:pt x="23" y="160"/>
                </a:lnTo>
                <a:lnTo>
                  <a:pt x="24" y="160"/>
                </a:lnTo>
                <a:lnTo>
                  <a:pt x="24" y="160"/>
                </a:lnTo>
                <a:lnTo>
                  <a:pt x="24" y="160"/>
                </a:lnTo>
                <a:lnTo>
                  <a:pt x="24" y="160"/>
                </a:lnTo>
                <a:lnTo>
                  <a:pt x="26" y="158"/>
                </a:lnTo>
                <a:lnTo>
                  <a:pt x="26" y="158"/>
                </a:lnTo>
                <a:lnTo>
                  <a:pt x="26" y="157"/>
                </a:lnTo>
                <a:lnTo>
                  <a:pt x="26" y="157"/>
                </a:lnTo>
                <a:lnTo>
                  <a:pt x="27" y="157"/>
                </a:lnTo>
                <a:lnTo>
                  <a:pt x="27" y="157"/>
                </a:lnTo>
                <a:lnTo>
                  <a:pt x="28" y="157"/>
                </a:lnTo>
                <a:lnTo>
                  <a:pt x="30" y="157"/>
                </a:lnTo>
                <a:lnTo>
                  <a:pt x="30" y="157"/>
                </a:lnTo>
                <a:lnTo>
                  <a:pt x="31" y="157"/>
                </a:lnTo>
                <a:lnTo>
                  <a:pt x="31" y="157"/>
                </a:lnTo>
                <a:lnTo>
                  <a:pt x="31" y="157"/>
                </a:lnTo>
                <a:lnTo>
                  <a:pt x="31" y="157"/>
                </a:lnTo>
                <a:lnTo>
                  <a:pt x="33" y="158"/>
                </a:lnTo>
                <a:lnTo>
                  <a:pt x="34" y="158"/>
                </a:lnTo>
                <a:lnTo>
                  <a:pt x="36" y="158"/>
                </a:lnTo>
                <a:lnTo>
                  <a:pt x="36" y="158"/>
                </a:lnTo>
                <a:lnTo>
                  <a:pt x="37" y="158"/>
                </a:lnTo>
                <a:lnTo>
                  <a:pt x="37" y="158"/>
                </a:lnTo>
                <a:lnTo>
                  <a:pt x="43" y="157"/>
                </a:lnTo>
                <a:lnTo>
                  <a:pt x="47" y="157"/>
                </a:lnTo>
                <a:lnTo>
                  <a:pt x="50" y="157"/>
                </a:lnTo>
                <a:lnTo>
                  <a:pt x="51" y="155"/>
                </a:lnTo>
                <a:lnTo>
                  <a:pt x="50" y="155"/>
                </a:lnTo>
                <a:lnTo>
                  <a:pt x="50" y="155"/>
                </a:lnTo>
                <a:lnTo>
                  <a:pt x="51" y="155"/>
                </a:lnTo>
                <a:lnTo>
                  <a:pt x="51" y="154"/>
                </a:lnTo>
                <a:lnTo>
                  <a:pt x="51" y="154"/>
                </a:lnTo>
                <a:lnTo>
                  <a:pt x="51" y="154"/>
                </a:lnTo>
                <a:lnTo>
                  <a:pt x="51" y="154"/>
                </a:lnTo>
                <a:lnTo>
                  <a:pt x="50" y="153"/>
                </a:lnTo>
                <a:lnTo>
                  <a:pt x="48" y="154"/>
                </a:lnTo>
                <a:lnTo>
                  <a:pt x="50" y="154"/>
                </a:lnTo>
                <a:lnTo>
                  <a:pt x="50" y="154"/>
                </a:lnTo>
                <a:lnTo>
                  <a:pt x="48" y="154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6" y="155"/>
                </a:lnTo>
                <a:lnTo>
                  <a:pt x="46" y="154"/>
                </a:lnTo>
                <a:lnTo>
                  <a:pt x="44" y="154"/>
                </a:lnTo>
                <a:lnTo>
                  <a:pt x="44" y="154"/>
                </a:lnTo>
                <a:lnTo>
                  <a:pt x="44" y="154"/>
                </a:lnTo>
                <a:lnTo>
                  <a:pt x="43" y="154"/>
                </a:lnTo>
                <a:lnTo>
                  <a:pt x="41" y="154"/>
                </a:lnTo>
                <a:lnTo>
                  <a:pt x="41" y="154"/>
                </a:lnTo>
                <a:lnTo>
                  <a:pt x="40" y="154"/>
                </a:lnTo>
                <a:lnTo>
                  <a:pt x="40" y="154"/>
                </a:lnTo>
                <a:lnTo>
                  <a:pt x="40" y="154"/>
                </a:lnTo>
                <a:lnTo>
                  <a:pt x="38" y="154"/>
                </a:lnTo>
                <a:lnTo>
                  <a:pt x="38" y="154"/>
                </a:lnTo>
                <a:lnTo>
                  <a:pt x="38" y="154"/>
                </a:lnTo>
                <a:lnTo>
                  <a:pt x="38" y="154"/>
                </a:lnTo>
                <a:lnTo>
                  <a:pt x="37" y="154"/>
                </a:lnTo>
                <a:lnTo>
                  <a:pt x="37" y="154"/>
                </a:lnTo>
                <a:lnTo>
                  <a:pt x="37" y="154"/>
                </a:lnTo>
                <a:lnTo>
                  <a:pt x="36" y="154"/>
                </a:lnTo>
                <a:lnTo>
                  <a:pt x="36" y="155"/>
                </a:lnTo>
                <a:lnTo>
                  <a:pt x="36" y="155"/>
                </a:lnTo>
                <a:lnTo>
                  <a:pt x="36" y="155"/>
                </a:lnTo>
                <a:lnTo>
                  <a:pt x="34" y="155"/>
                </a:lnTo>
                <a:lnTo>
                  <a:pt x="33" y="155"/>
                </a:lnTo>
                <a:lnTo>
                  <a:pt x="33" y="155"/>
                </a:lnTo>
                <a:lnTo>
                  <a:pt x="31" y="155"/>
                </a:lnTo>
                <a:lnTo>
                  <a:pt x="31" y="155"/>
                </a:lnTo>
                <a:lnTo>
                  <a:pt x="30" y="155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7" y="154"/>
                </a:lnTo>
                <a:lnTo>
                  <a:pt x="27" y="154"/>
                </a:lnTo>
                <a:lnTo>
                  <a:pt x="26" y="154"/>
                </a:lnTo>
                <a:lnTo>
                  <a:pt x="26" y="154"/>
                </a:lnTo>
                <a:lnTo>
                  <a:pt x="27" y="155"/>
                </a:lnTo>
                <a:lnTo>
                  <a:pt x="27" y="155"/>
                </a:lnTo>
                <a:lnTo>
                  <a:pt x="26" y="155"/>
                </a:lnTo>
                <a:lnTo>
                  <a:pt x="26" y="155"/>
                </a:lnTo>
                <a:lnTo>
                  <a:pt x="24" y="154"/>
                </a:lnTo>
                <a:lnTo>
                  <a:pt x="24" y="154"/>
                </a:lnTo>
                <a:lnTo>
                  <a:pt x="23" y="154"/>
                </a:lnTo>
                <a:lnTo>
                  <a:pt x="23" y="154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1" y="155"/>
                </a:lnTo>
                <a:lnTo>
                  <a:pt x="21" y="154"/>
                </a:lnTo>
                <a:lnTo>
                  <a:pt x="23" y="154"/>
                </a:lnTo>
                <a:lnTo>
                  <a:pt x="23" y="153"/>
                </a:lnTo>
                <a:lnTo>
                  <a:pt x="21" y="153"/>
                </a:lnTo>
                <a:lnTo>
                  <a:pt x="21" y="153"/>
                </a:lnTo>
                <a:lnTo>
                  <a:pt x="21" y="153"/>
                </a:lnTo>
                <a:lnTo>
                  <a:pt x="21" y="153"/>
                </a:lnTo>
                <a:lnTo>
                  <a:pt x="20" y="153"/>
                </a:lnTo>
                <a:lnTo>
                  <a:pt x="20" y="153"/>
                </a:lnTo>
                <a:lnTo>
                  <a:pt x="20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4"/>
                </a:lnTo>
                <a:lnTo>
                  <a:pt x="18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6" y="154"/>
                </a:lnTo>
                <a:lnTo>
                  <a:pt x="17" y="154"/>
                </a:lnTo>
                <a:lnTo>
                  <a:pt x="17" y="154"/>
                </a:lnTo>
                <a:lnTo>
                  <a:pt x="16" y="154"/>
                </a:lnTo>
                <a:lnTo>
                  <a:pt x="16" y="154"/>
                </a:lnTo>
                <a:lnTo>
                  <a:pt x="16" y="154"/>
                </a:lnTo>
                <a:lnTo>
                  <a:pt x="16" y="153"/>
                </a:lnTo>
                <a:lnTo>
                  <a:pt x="14" y="153"/>
                </a:lnTo>
                <a:lnTo>
                  <a:pt x="13" y="151"/>
                </a:lnTo>
                <a:lnTo>
                  <a:pt x="13" y="151"/>
                </a:lnTo>
                <a:lnTo>
                  <a:pt x="14" y="151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3" y="150"/>
                </a:lnTo>
                <a:lnTo>
                  <a:pt x="13" y="150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4" y="148"/>
                </a:lnTo>
                <a:lnTo>
                  <a:pt x="14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50"/>
                </a:lnTo>
                <a:lnTo>
                  <a:pt x="17" y="150"/>
                </a:lnTo>
                <a:lnTo>
                  <a:pt x="17" y="150"/>
                </a:lnTo>
                <a:lnTo>
                  <a:pt x="18" y="150"/>
                </a:lnTo>
                <a:lnTo>
                  <a:pt x="18" y="150"/>
                </a:lnTo>
                <a:lnTo>
                  <a:pt x="18" y="148"/>
                </a:lnTo>
                <a:lnTo>
                  <a:pt x="18" y="148"/>
                </a:lnTo>
                <a:lnTo>
                  <a:pt x="18" y="150"/>
                </a:lnTo>
                <a:lnTo>
                  <a:pt x="20" y="150"/>
                </a:lnTo>
                <a:lnTo>
                  <a:pt x="20" y="150"/>
                </a:lnTo>
                <a:lnTo>
                  <a:pt x="20" y="148"/>
                </a:lnTo>
                <a:lnTo>
                  <a:pt x="20" y="148"/>
                </a:lnTo>
                <a:lnTo>
                  <a:pt x="20" y="148"/>
                </a:lnTo>
                <a:lnTo>
                  <a:pt x="20" y="147"/>
                </a:lnTo>
                <a:lnTo>
                  <a:pt x="20" y="147"/>
                </a:lnTo>
                <a:lnTo>
                  <a:pt x="20" y="147"/>
                </a:lnTo>
                <a:lnTo>
                  <a:pt x="20" y="145"/>
                </a:lnTo>
                <a:lnTo>
                  <a:pt x="18" y="145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7" y="147"/>
                </a:lnTo>
                <a:lnTo>
                  <a:pt x="17" y="147"/>
                </a:lnTo>
                <a:lnTo>
                  <a:pt x="16" y="147"/>
                </a:lnTo>
                <a:lnTo>
                  <a:pt x="16" y="145"/>
                </a:lnTo>
                <a:lnTo>
                  <a:pt x="16" y="147"/>
                </a:lnTo>
                <a:lnTo>
                  <a:pt x="14" y="147"/>
                </a:lnTo>
                <a:lnTo>
                  <a:pt x="14" y="147"/>
                </a:lnTo>
                <a:lnTo>
                  <a:pt x="14" y="145"/>
                </a:lnTo>
                <a:lnTo>
                  <a:pt x="14" y="145"/>
                </a:lnTo>
                <a:lnTo>
                  <a:pt x="14" y="145"/>
                </a:lnTo>
                <a:lnTo>
                  <a:pt x="13" y="145"/>
                </a:lnTo>
                <a:lnTo>
                  <a:pt x="11" y="145"/>
                </a:lnTo>
                <a:lnTo>
                  <a:pt x="10" y="145"/>
                </a:lnTo>
                <a:lnTo>
                  <a:pt x="8" y="145"/>
                </a:lnTo>
                <a:lnTo>
                  <a:pt x="10" y="144"/>
                </a:lnTo>
                <a:lnTo>
                  <a:pt x="10" y="144"/>
                </a:lnTo>
                <a:lnTo>
                  <a:pt x="8" y="144"/>
                </a:lnTo>
                <a:lnTo>
                  <a:pt x="8" y="144"/>
                </a:lnTo>
                <a:lnTo>
                  <a:pt x="8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1" y="144"/>
                </a:lnTo>
                <a:lnTo>
                  <a:pt x="11" y="144"/>
                </a:lnTo>
                <a:lnTo>
                  <a:pt x="13" y="144"/>
                </a:lnTo>
                <a:lnTo>
                  <a:pt x="13" y="144"/>
                </a:lnTo>
                <a:lnTo>
                  <a:pt x="13" y="144"/>
                </a:lnTo>
                <a:lnTo>
                  <a:pt x="13" y="145"/>
                </a:lnTo>
                <a:lnTo>
                  <a:pt x="13" y="145"/>
                </a:lnTo>
                <a:lnTo>
                  <a:pt x="13" y="144"/>
                </a:lnTo>
                <a:lnTo>
                  <a:pt x="13" y="144"/>
                </a:lnTo>
                <a:lnTo>
                  <a:pt x="13" y="144"/>
                </a:lnTo>
                <a:lnTo>
                  <a:pt x="14" y="144"/>
                </a:lnTo>
                <a:lnTo>
                  <a:pt x="14" y="144"/>
                </a:lnTo>
                <a:lnTo>
                  <a:pt x="13" y="143"/>
                </a:lnTo>
                <a:lnTo>
                  <a:pt x="13" y="143"/>
                </a:lnTo>
                <a:lnTo>
                  <a:pt x="13" y="141"/>
                </a:lnTo>
                <a:lnTo>
                  <a:pt x="11" y="141"/>
                </a:lnTo>
                <a:lnTo>
                  <a:pt x="11" y="141"/>
                </a:lnTo>
                <a:lnTo>
                  <a:pt x="11" y="141"/>
                </a:lnTo>
                <a:lnTo>
                  <a:pt x="11" y="143"/>
                </a:lnTo>
                <a:lnTo>
                  <a:pt x="11" y="143"/>
                </a:lnTo>
                <a:lnTo>
                  <a:pt x="11" y="143"/>
                </a:lnTo>
                <a:lnTo>
                  <a:pt x="11" y="143"/>
                </a:lnTo>
                <a:lnTo>
                  <a:pt x="10" y="143"/>
                </a:lnTo>
                <a:lnTo>
                  <a:pt x="10" y="143"/>
                </a:lnTo>
                <a:lnTo>
                  <a:pt x="8" y="143"/>
                </a:lnTo>
                <a:lnTo>
                  <a:pt x="8" y="143"/>
                </a:lnTo>
                <a:lnTo>
                  <a:pt x="7" y="143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6" y="141"/>
                </a:lnTo>
                <a:lnTo>
                  <a:pt x="6" y="141"/>
                </a:lnTo>
                <a:lnTo>
                  <a:pt x="7" y="140"/>
                </a:lnTo>
                <a:lnTo>
                  <a:pt x="7" y="140"/>
                </a:lnTo>
                <a:lnTo>
                  <a:pt x="6" y="140"/>
                </a:lnTo>
                <a:lnTo>
                  <a:pt x="6" y="140"/>
                </a:lnTo>
                <a:lnTo>
                  <a:pt x="6" y="140"/>
                </a:lnTo>
                <a:lnTo>
                  <a:pt x="3" y="140"/>
                </a:lnTo>
                <a:lnTo>
                  <a:pt x="3" y="140"/>
                </a:lnTo>
                <a:lnTo>
                  <a:pt x="3" y="140"/>
                </a:lnTo>
                <a:lnTo>
                  <a:pt x="3" y="140"/>
                </a:lnTo>
                <a:lnTo>
                  <a:pt x="1" y="138"/>
                </a:lnTo>
                <a:lnTo>
                  <a:pt x="0" y="137"/>
                </a:lnTo>
                <a:lnTo>
                  <a:pt x="0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0" y="135"/>
                </a:lnTo>
                <a:lnTo>
                  <a:pt x="0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3" y="135"/>
                </a:lnTo>
                <a:lnTo>
                  <a:pt x="4" y="135"/>
                </a:lnTo>
                <a:lnTo>
                  <a:pt x="6" y="134"/>
                </a:lnTo>
                <a:lnTo>
                  <a:pt x="6" y="134"/>
                </a:lnTo>
                <a:lnTo>
                  <a:pt x="7" y="134"/>
                </a:lnTo>
                <a:lnTo>
                  <a:pt x="7" y="134"/>
                </a:lnTo>
                <a:lnTo>
                  <a:pt x="7" y="133"/>
                </a:lnTo>
                <a:lnTo>
                  <a:pt x="7" y="133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3"/>
                </a:lnTo>
                <a:lnTo>
                  <a:pt x="8" y="133"/>
                </a:lnTo>
                <a:lnTo>
                  <a:pt x="8" y="133"/>
                </a:lnTo>
                <a:lnTo>
                  <a:pt x="8" y="131"/>
                </a:lnTo>
                <a:lnTo>
                  <a:pt x="8" y="131"/>
                </a:lnTo>
                <a:lnTo>
                  <a:pt x="8" y="131"/>
                </a:lnTo>
                <a:lnTo>
                  <a:pt x="10" y="131"/>
                </a:lnTo>
                <a:lnTo>
                  <a:pt x="11" y="131"/>
                </a:lnTo>
                <a:lnTo>
                  <a:pt x="11" y="131"/>
                </a:lnTo>
                <a:lnTo>
                  <a:pt x="11" y="131"/>
                </a:lnTo>
                <a:lnTo>
                  <a:pt x="11" y="131"/>
                </a:lnTo>
                <a:lnTo>
                  <a:pt x="13" y="131"/>
                </a:lnTo>
                <a:lnTo>
                  <a:pt x="13" y="133"/>
                </a:lnTo>
                <a:lnTo>
                  <a:pt x="14" y="133"/>
                </a:lnTo>
                <a:lnTo>
                  <a:pt x="14" y="133"/>
                </a:lnTo>
                <a:lnTo>
                  <a:pt x="14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7" y="133"/>
                </a:lnTo>
                <a:lnTo>
                  <a:pt x="17" y="131"/>
                </a:lnTo>
                <a:lnTo>
                  <a:pt x="18" y="131"/>
                </a:lnTo>
                <a:lnTo>
                  <a:pt x="18" y="131"/>
                </a:lnTo>
                <a:lnTo>
                  <a:pt x="20" y="133"/>
                </a:lnTo>
                <a:lnTo>
                  <a:pt x="20" y="133"/>
                </a:lnTo>
                <a:lnTo>
                  <a:pt x="20" y="133"/>
                </a:lnTo>
                <a:lnTo>
                  <a:pt x="20" y="133"/>
                </a:lnTo>
                <a:lnTo>
                  <a:pt x="21" y="131"/>
                </a:lnTo>
                <a:lnTo>
                  <a:pt x="23" y="131"/>
                </a:lnTo>
                <a:lnTo>
                  <a:pt x="23" y="131"/>
                </a:lnTo>
                <a:lnTo>
                  <a:pt x="23" y="133"/>
                </a:lnTo>
                <a:lnTo>
                  <a:pt x="23" y="133"/>
                </a:lnTo>
                <a:lnTo>
                  <a:pt x="23" y="134"/>
                </a:lnTo>
                <a:lnTo>
                  <a:pt x="23" y="134"/>
                </a:lnTo>
                <a:lnTo>
                  <a:pt x="23" y="134"/>
                </a:lnTo>
                <a:lnTo>
                  <a:pt x="23" y="134"/>
                </a:lnTo>
                <a:lnTo>
                  <a:pt x="21" y="134"/>
                </a:lnTo>
                <a:lnTo>
                  <a:pt x="21" y="135"/>
                </a:lnTo>
                <a:lnTo>
                  <a:pt x="21" y="135"/>
                </a:lnTo>
                <a:lnTo>
                  <a:pt x="20" y="134"/>
                </a:lnTo>
                <a:lnTo>
                  <a:pt x="18" y="134"/>
                </a:lnTo>
                <a:lnTo>
                  <a:pt x="18" y="134"/>
                </a:lnTo>
                <a:lnTo>
                  <a:pt x="18" y="134"/>
                </a:lnTo>
                <a:lnTo>
                  <a:pt x="17" y="134"/>
                </a:lnTo>
                <a:lnTo>
                  <a:pt x="16" y="134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4"/>
                </a:lnTo>
                <a:lnTo>
                  <a:pt x="16" y="134"/>
                </a:lnTo>
                <a:lnTo>
                  <a:pt x="16" y="133"/>
                </a:lnTo>
                <a:lnTo>
                  <a:pt x="14" y="133"/>
                </a:lnTo>
                <a:lnTo>
                  <a:pt x="14" y="133"/>
                </a:lnTo>
                <a:lnTo>
                  <a:pt x="11" y="133"/>
                </a:lnTo>
                <a:lnTo>
                  <a:pt x="11" y="134"/>
                </a:lnTo>
                <a:lnTo>
                  <a:pt x="11" y="134"/>
                </a:lnTo>
                <a:lnTo>
                  <a:pt x="11" y="134"/>
                </a:lnTo>
                <a:lnTo>
                  <a:pt x="10" y="134"/>
                </a:lnTo>
                <a:lnTo>
                  <a:pt x="10" y="134"/>
                </a:lnTo>
                <a:lnTo>
                  <a:pt x="8" y="134"/>
                </a:lnTo>
                <a:lnTo>
                  <a:pt x="7" y="134"/>
                </a:lnTo>
                <a:lnTo>
                  <a:pt x="6" y="135"/>
                </a:lnTo>
                <a:lnTo>
                  <a:pt x="6" y="135"/>
                </a:lnTo>
                <a:lnTo>
                  <a:pt x="7" y="135"/>
                </a:lnTo>
                <a:lnTo>
                  <a:pt x="7" y="137"/>
                </a:lnTo>
                <a:lnTo>
                  <a:pt x="8" y="137"/>
                </a:lnTo>
                <a:lnTo>
                  <a:pt x="10" y="137"/>
                </a:lnTo>
                <a:lnTo>
                  <a:pt x="10" y="137"/>
                </a:lnTo>
                <a:lnTo>
                  <a:pt x="10" y="137"/>
                </a:lnTo>
                <a:lnTo>
                  <a:pt x="10" y="137"/>
                </a:lnTo>
                <a:lnTo>
                  <a:pt x="11" y="137"/>
                </a:lnTo>
                <a:lnTo>
                  <a:pt x="11" y="137"/>
                </a:lnTo>
                <a:lnTo>
                  <a:pt x="13" y="137"/>
                </a:lnTo>
                <a:lnTo>
                  <a:pt x="14" y="137"/>
                </a:lnTo>
                <a:lnTo>
                  <a:pt x="14" y="137"/>
                </a:lnTo>
                <a:lnTo>
                  <a:pt x="14" y="137"/>
                </a:lnTo>
                <a:lnTo>
                  <a:pt x="14" y="137"/>
                </a:lnTo>
                <a:lnTo>
                  <a:pt x="16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8"/>
                </a:lnTo>
                <a:lnTo>
                  <a:pt x="18" y="138"/>
                </a:lnTo>
                <a:lnTo>
                  <a:pt x="18" y="138"/>
                </a:lnTo>
                <a:lnTo>
                  <a:pt x="18" y="138"/>
                </a:lnTo>
                <a:lnTo>
                  <a:pt x="18" y="137"/>
                </a:lnTo>
                <a:lnTo>
                  <a:pt x="18" y="137"/>
                </a:lnTo>
                <a:lnTo>
                  <a:pt x="18" y="137"/>
                </a:lnTo>
                <a:lnTo>
                  <a:pt x="18" y="137"/>
                </a:lnTo>
                <a:lnTo>
                  <a:pt x="20" y="137"/>
                </a:lnTo>
                <a:lnTo>
                  <a:pt x="20" y="137"/>
                </a:lnTo>
                <a:lnTo>
                  <a:pt x="20" y="137"/>
                </a:lnTo>
                <a:lnTo>
                  <a:pt x="21" y="137"/>
                </a:lnTo>
                <a:lnTo>
                  <a:pt x="23" y="137"/>
                </a:lnTo>
                <a:lnTo>
                  <a:pt x="23" y="135"/>
                </a:lnTo>
                <a:lnTo>
                  <a:pt x="23" y="135"/>
                </a:lnTo>
                <a:lnTo>
                  <a:pt x="23" y="135"/>
                </a:lnTo>
                <a:lnTo>
                  <a:pt x="24" y="135"/>
                </a:lnTo>
                <a:lnTo>
                  <a:pt x="26" y="135"/>
                </a:lnTo>
                <a:lnTo>
                  <a:pt x="28" y="135"/>
                </a:lnTo>
                <a:lnTo>
                  <a:pt x="31" y="135"/>
                </a:lnTo>
                <a:lnTo>
                  <a:pt x="33" y="134"/>
                </a:lnTo>
                <a:lnTo>
                  <a:pt x="33" y="134"/>
                </a:lnTo>
                <a:lnTo>
                  <a:pt x="34" y="134"/>
                </a:lnTo>
                <a:lnTo>
                  <a:pt x="33" y="134"/>
                </a:lnTo>
                <a:lnTo>
                  <a:pt x="33" y="134"/>
                </a:lnTo>
                <a:lnTo>
                  <a:pt x="33" y="134"/>
                </a:lnTo>
                <a:lnTo>
                  <a:pt x="34" y="134"/>
                </a:lnTo>
                <a:lnTo>
                  <a:pt x="34" y="133"/>
                </a:lnTo>
                <a:lnTo>
                  <a:pt x="36" y="134"/>
                </a:lnTo>
                <a:lnTo>
                  <a:pt x="34" y="134"/>
                </a:lnTo>
                <a:lnTo>
                  <a:pt x="34" y="134"/>
                </a:lnTo>
                <a:lnTo>
                  <a:pt x="36" y="134"/>
                </a:lnTo>
                <a:lnTo>
                  <a:pt x="36" y="135"/>
                </a:lnTo>
                <a:lnTo>
                  <a:pt x="36" y="135"/>
                </a:lnTo>
                <a:lnTo>
                  <a:pt x="36" y="134"/>
                </a:lnTo>
                <a:lnTo>
                  <a:pt x="36" y="134"/>
                </a:lnTo>
                <a:lnTo>
                  <a:pt x="37" y="134"/>
                </a:lnTo>
                <a:lnTo>
                  <a:pt x="37" y="134"/>
                </a:lnTo>
                <a:lnTo>
                  <a:pt x="38" y="134"/>
                </a:lnTo>
                <a:lnTo>
                  <a:pt x="38" y="134"/>
                </a:lnTo>
                <a:lnTo>
                  <a:pt x="38" y="134"/>
                </a:lnTo>
                <a:lnTo>
                  <a:pt x="38" y="133"/>
                </a:lnTo>
                <a:lnTo>
                  <a:pt x="38" y="133"/>
                </a:lnTo>
                <a:lnTo>
                  <a:pt x="38" y="133"/>
                </a:lnTo>
                <a:lnTo>
                  <a:pt x="40" y="134"/>
                </a:lnTo>
                <a:lnTo>
                  <a:pt x="40" y="134"/>
                </a:lnTo>
                <a:lnTo>
                  <a:pt x="40" y="134"/>
                </a:lnTo>
                <a:lnTo>
                  <a:pt x="41" y="134"/>
                </a:lnTo>
                <a:lnTo>
                  <a:pt x="41" y="133"/>
                </a:lnTo>
                <a:lnTo>
                  <a:pt x="41" y="133"/>
                </a:lnTo>
                <a:lnTo>
                  <a:pt x="41" y="133"/>
                </a:lnTo>
                <a:lnTo>
                  <a:pt x="43" y="131"/>
                </a:lnTo>
                <a:lnTo>
                  <a:pt x="44" y="131"/>
                </a:lnTo>
                <a:lnTo>
                  <a:pt x="44" y="131"/>
                </a:lnTo>
                <a:lnTo>
                  <a:pt x="44" y="131"/>
                </a:lnTo>
                <a:lnTo>
                  <a:pt x="43" y="131"/>
                </a:lnTo>
                <a:lnTo>
                  <a:pt x="43" y="131"/>
                </a:lnTo>
                <a:lnTo>
                  <a:pt x="41" y="131"/>
                </a:lnTo>
                <a:lnTo>
                  <a:pt x="41" y="131"/>
                </a:lnTo>
                <a:lnTo>
                  <a:pt x="40" y="131"/>
                </a:lnTo>
                <a:lnTo>
                  <a:pt x="40" y="131"/>
                </a:lnTo>
                <a:lnTo>
                  <a:pt x="40" y="130"/>
                </a:lnTo>
                <a:lnTo>
                  <a:pt x="40" y="130"/>
                </a:lnTo>
                <a:lnTo>
                  <a:pt x="38" y="130"/>
                </a:lnTo>
                <a:lnTo>
                  <a:pt x="38" y="130"/>
                </a:lnTo>
                <a:lnTo>
                  <a:pt x="38" y="131"/>
                </a:lnTo>
                <a:lnTo>
                  <a:pt x="38" y="131"/>
                </a:lnTo>
                <a:lnTo>
                  <a:pt x="38" y="131"/>
                </a:lnTo>
                <a:lnTo>
                  <a:pt x="37" y="131"/>
                </a:lnTo>
                <a:lnTo>
                  <a:pt x="37" y="131"/>
                </a:lnTo>
                <a:lnTo>
                  <a:pt x="37" y="131"/>
                </a:lnTo>
                <a:lnTo>
                  <a:pt x="36" y="131"/>
                </a:lnTo>
                <a:lnTo>
                  <a:pt x="36" y="133"/>
                </a:lnTo>
                <a:lnTo>
                  <a:pt x="36" y="133"/>
                </a:lnTo>
                <a:lnTo>
                  <a:pt x="34" y="133"/>
                </a:lnTo>
                <a:lnTo>
                  <a:pt x="33" y="131"/>
                </a:lnTo>
                <a:lnTo>
                  <a:pt x="33" y="131"/>
                </a:lnTo>
                <a:lnTo>
                  <a:pt x="33" y="131"/>
                </a:lnTo>
                <a:lnTo>
                  <a:pt x="33" y="131"/>
                </a:lnTo>
                <a:lnTo>
                  <a:pt x="31" y="133"/>
                </a:lnTo>
                <a:lnTo>
                  <a:pt x="31" y="131"/>
                </a:lnTo>
                <a:lnTo>
                  <a:pt x="31" y="131"/>
                </a:lnTo>
                <a:lnTo>
                  <a:pt x="30" y="133"/>
                </a:lnTo>
                <a:lnTo>
                  <a:pt x="30" y="133"/>
                </a:lnTo>
                <a:lnTo>
                  <a:pt x="28" y="133"/>
                </a:lnTo>
                <a:lnTo>
                  <a:pt x="28" y="133"/>
                </a:lnTo>
                <a:lnTo>
                  <a:pt x="28" y="133"/>
                </a:lnTo>
                <a:lnTo>
                  <a:pt x="27" y="134"/>
                </a:lnTo>
                <a:lnTo>
                  <a:pt x="26" y="134"/>
                </a:lnTo>
                <a:lnTo>
                  <a:pt x="26" y="134"/>
                </a:lnTo>
                <a:lnTo>
                  <a:pt x="26" y="134"/>
                </a:lnTo>
                <a:lnTo>
                  <a:pt x="24" y="134"/>
                </a:lnTo>
                <a:lnTo>
                  <a:pt x="24" y="133"/>
                </a:lnTo>
                <a:lnTo>
                  <a:pt x="24" y="133"/>
                </a:lnTo>
                <a:lnTo>
                  <a:pt x="24" y="133"/>
                </a:lnTo>
                <a:lnTo>
                  <a:pt x="24" y="133"/>
                </a:lnTo>
                <a:lnTo>
                  <a:pt x="24" y="131"/>
                </a:lnTo>
                <a:lnTo>
                  <a:pt x="24" y="131"/>
                </a:lnTo>
                <a:lnTo>
                  <a:pt x="24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3"/>
                </a:lnTo>
                <a:lnTo>
                  <a:pt x="26" y="133"/>
                </a:lnTo>
                <a:lnTo>
                  <a:pt x="26" y="133"/>
                </a:lnTo>
                <a:lnTo>
                  <a:pt x="27" y="131"/>
                </a:lnTo>
                <a:lnTo>
                  <a:pt x="27" y="131"/>
                </a:lnTo>
                <a:lnTo>
                  <a:pt x="27" y="131"/>
                </a:lnTo>
                <a:lnTo>
                  <a:pt x="28" y="131"/>
                </a:lnTo>
                <a:lnTo>
                  <a:pt x="31" y="131"/>
                </a:lnTo>
                <a:lnTo>
                  <a:pt x="33" y="131"/>
                </a:lnTo>
                <a:lnTo>
                  <a:pt x="34" y="131"/>
                </a:lnTo>
                <a:lnTo>
                  <a:pt x="34" y="130"/>
                </a:lnTo>
                <a:lnTo>
                  <a:pt x="36" y="130"/>
                </a:lnTo>
                <a:lnTo>
                  <a:pt x="36" y="128"/>
                </a:lnTo>
                <a:lnTo>
                  <a:pt x="36" y="128"/>
                </a:lnTo>
                <a:lnTo>
                  <a:pt x="34" y="128"/>
                </a:lnTo>
                <a:lnTo>
                  <a:pt x="34" y="130"/>
                </a:lnTo>
                <a:lnTo>
                  <a:pt x="33" y="130"/>
                </a:lnTo>
                <a:lnTo>
                  <a:pt x="33" y="130"/>
                </a:lnTo>
                <a:lnTo>
                  <a:pt x="31" y="128"/>
                </a:lnTo>
                <a:lnTo>
                  <a:pt x="31" y="128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0" y="130"/>
                </a:lnTo>
                <a:lnTo>
                  <a:pt x="28" y="130"/>
                </a:lnTo>
                <a:lnTo>
                  <a:pt x="27" y="130"/>
                </a:lnTo>
                <a:lnTo>
                  <a:pt x="26" y="130"/>
                </a:lnTo>
                <a:lnTo>
                  <a:pt x="24" y="130"/>
                </a:lnTo>
                <a:lnTo>
                  <a:pt x="23" y="130"/>
                </a:lnTo>
                <a:lnTo>
                  <a:pt x="23" y="130"/>
                </a:lnTo>
                <a:lnTo>
                  <a:pt x="23" y="128"/>
                </a:lnTo>
                <a:lnTo>
                  <a:pt x="23" y="128"/>
                </a:lnTo>
                <a:lnTo>
                  <a:pt x="21" y="128"/>
                </a:lnTo>
                <a:lnTo>
                  <a:pt x="21" y="128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18" y="128"/>
                </a:lnTo>
                <a:lnTo>
                  <a:pt x="17" y="128"/>
                </a:lnTo>
                <a:lnTo>
                  <a:pt x="16" y="128"/>
                </a:lnTo>
                <a:lnTo>
                  <a:pt x="16" y="130"/>
                </a:lnTo>
                <a:lnTo>
                  <a:pt x="16" y="130"/>
                </a:lnTo>
                <a:lnTo>
                  <a:pt x="16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30"/>
                </a:lnTo>
                <a:lnTo>
                  <a:pt x="14" y="130"/>
                </a:lnTo>
                <a:lnTo>
                  <a:pt x="14" y="130"/>
                </a:lnTo>
                <a:lnTo>
                  <a:pt x="13" y="128"/>
                </a:lnTo>
                <a:lnTo>
                  <a:pt x="11" y="128"/>
                </a:lnTo>
                <a:lnTo>
                  <a:pt x="10" y="128"/>
                </a:lnTo>
                <a:lnTo>
                  <a:pt x="10" y="127"/>
                </a:lnTo>
                <a:lnTo>
                  <a:pt x="10" y="127"/>
                </a:lnTo>
                <a:lnTo>
                  <a:pt x="13" y="127"/>
                </a:lnTo>
                <a:lnTo>
                  <a:pt x="14" y="125"/>
                </a:lnTo>
                <a:lnTo>
                  <a:pt x="14" y="125"/>
                </a:lnTo>
                <a:lnTo>
                  <a:pt x="16" y="125"/>
                </a:lnTo>
                <a:lnTo>
                  <a:pt x="16" y="127"/>
                </a:lnTo>
                <a:lnTo>
                  <a:pt x="17" y="127"/>
                </a:lnTo>
                <a:lnTo>
                  <a:pt x="17" y="127"/>
                </a:lnTo>
                <a:lnTo>
                  <a:pt x="17" y="127"/>
                </a:lnTo>
                <a:lnTo>
                  <a:pt x="18" y="127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1" y="127"/>
                </a:lnTo>
                <a:lnTo>
                  <a:pt x="21" y="127"/>
                </a:lnTo>
                <a:lnTo>
                  <a:pt x="21" y="127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1" y="127"/>
                </a:lnTo>
                <a:lnTo>
                  <a:pt x="21" y="127"/>
                </a:lnTo>
                <a:lnTo>
                  <a:pt x="20" y="127"/>
                </a:lnTo>
                <a:lnTo>
                  <a:pt x="20" y="125"/>
                </a:lnTo>
                <a:lnTo>
                  <a:pt x="20" y="125"/>
                </a:lnTo>
                <a:lnTo>
                  <a:pt x="20" y="125"/>
                </a:lnTo>
                <a:lnTo>
                  <a:pt x="20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3" y="125"/>
                </a:lnTo>
                <a:lnTo>
                  <a:pt x="23" y="125"/>
                </a:lnTo>
                <a:lnTo>
                  <a:pt x="24" y="125"/>
                </a:lnTo>
                <a:lnTo>
                  <a:pt x="24" y="125"/>
                </a:lnTo>
                <a:lnTo>
                  <a:pt x="24" y="125"/>
                </a:lnTo>
                <a:lnTo>
                  <a:pt x="23" y="125"/>
                </a:lnTo>
                <a:lnTo>
                  <a:pt x="23" y="125"/>
                </a:lnTo>
                <a:lnTo>
                  <a:pt x="23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4" y="127"/>
                </a:lnTo>
                <a:lnTo>
                  <a:pt x="24" y="127"/>
                </a:lnTo>
                <a:lnTo>
                  <a:pt x="26" y="125"/>
                </a:lnTo>
                <a:lnTo>
                  <a:pt x="27" y="125"/>
                </a:lnTo>
                <a:lnTo>
                  <a:pt x="27" y="125"/>
                </a:lnTo>
                <a:lnTo>
                  <a:pt x="27" y="125"/>
                </a:lnTo>
                <a:lnTo>
                  <a:pt x="27" y="125"/>
                </a:lnTo>
                <a:lnTo>
                  <a:pt x="28" y="125"/>
                </a:lnTo>
                <a:lnTo>
                  <a:pt x="28" y="127"/>
                </a:lnTo>
                <a:lnTo>
                  <a:pt x="30" y="127"/>
                </a:lnTo>
                <a:lnTo>
                  <a:pt x="30" y="127"/>
                </a:lnTo>
                <a:lnTo>
                  <a:pt x="31" y="127"/>
                </a:lnTo>
                <a:lnTo>
                  <a:pt x="31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7"/>
                </a:lnTo>
                <a:lnTo>
                  <a:pt x="33" y="127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7"/>
                </a:lnTo>
                <a:lnTo>
                  <a:pt x="36" y="127"/>
                </a:lnTo>
                <a:lnTo>
                  <a:pt x="36" y="127"/>
                </a:lnTo>
                <a:lnTo>
                  <a:pt x="36" y="125"/>
                </a:lnTo>
                <a:lnTo>
                  <a:pt x="36" y="125"/>
                </a:lnTo>
                <a:lnTo>
                  <a:pt x="37" y="125"/>
                </a:lnTo>
                <a:lnTo>
                  <a:pt x="37" y="125"/>
                </a:lnTo>
                <a:lnTo>
                  <a:pt x="38" y="125"/>
                </a:lnTo>
                <a:lnTo>
                  <a:pt x="40" y="125"/>
                </a:lnTo>
                <a:lnTo>
                  <a:pt x="40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5"/>
                </a:lnTo>
                <a:lnTo>
                  <a:pt x="43" y="125"/>
                </a:lnTo>
                <a:lnTo>
                  <a:pt x="43" y="125"/>
                </a:lnTo>
                <a:lnTo>
                  <a:pt x="43" y="125"/>
                </a:lnTo>
                <a:lnTo>
                  <a:pt x="44" y="125"/>
                </a:lnTo>
                <a:lnTo>
                  <a:pt x="44" y="124"/>
                </a:lnTo>
                <a:lnTo>
                  <a:pt x="46" y="124"/>
                </a:lnTo>
                <a:lnTo>
                  <a:pt x="47" y="124"/>
                </a:lnTo>
                <a:lnTo>
                  <a:pt x="48" y="124"/>
                </a:lnTo>
                <a:lnTo>
                  <a:pt x="48" y="124"/>
                </a:lnTo>
                <a:lnTo>
                  <a:pt x="50" y="123"/>
                </a:lnTo>
                <a:lnTo>
                  <a:pt x="50" y="123"/>
                </a:lnTo>
                <a:lnTo>
                  <a:pt x="48" y="123"/>
                </a:lnTo>
                <a:lnTo>
                  <a:pt x="48" y="123"/>
                </a:lnTo>
                <a:lnTo>
                  <a:pt x="48" y="121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6" y="120"/>
                </a:lnTo>
                <a:lnTo>
                  <a:pt x="46" y="120"/>
                </a:lnTo>
                <a:lnTo>
                  <a:pt x="44" y="120"/>
                </a:lnTo>
                <a:lnTo>
                  <a:pt x="44" y="120"/>
                </a:lnTo>
                <a:lnTo>
                  <a:pt x="44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1" y="118"/>
                </a:lnTo>
                <a:lnTo>
                  <a:pt x="41" y="118"/>
                </a:lnTo>
                <a:lnTo>
                  <a:pt x="41" y="118"/>
                </a:lnTo>
                <a:lnTo>
                  <a:pt x="41" y="118"/>
                </a:lnTo>
                <a:lnTo>
                  <a:pt x="41" y="120"/>
                </a:lnTo>
                <a:lnTo>
                  <a:pt x="41" y="120"/>
                </a:lnTo>
                <a:lnTo>
                  <a:pt x="41" y="118"/>
                </a:lnTo>
                <a:lnTo>
                  <a:pt x="40" y="120"/>
                </a:lnTo>
                <a:lnTo>
                  <a:pt x="40" y="120"/>
                </a:lnTo>
                <a:lnTo>
                  <a:pt x="38" y="120"/>
                </a:lnTo>
                <a:lnTo>
                  <a:pt x="38" y="120"/>
                </a:lnTo>
                <a:lnTo>
                  <a:pt x="38" y="118"/>
                </a:lnTo>
                <a:lnTo>
                  <a:pt x="38" y="118"/>
                </a:lnTo>
                <a:lnTo>
                  <a:pt x="38" y="118"/>
                </a:lnTo>
                <a:lnTo>
                  <a:pt x="38" y="118"/>
                </a:lnTo>
                <a:lnTo>
                  <a:pt x="37" y="117"/>
                </a:lnTo>
                <a:lnTo>
                  <a:pt x="36" y="117"/>
                </a:lnTo>
                <a:lnTo>
                  <a:pt x="36" y="116"/>
                </a:lnTo>
                <a:lnTo>
                  <a:pt x="36" y="116"/>
                </a:lnTo>
                <a:lnTo>
                  <a:pt x="36" y="116"/>
                </a:lnTo>
                <a:lnTo>
                  <a:pt x="36" y="116"/>
                </a:lnTo>
                <a:lnTo>
                  <a:pt x="37" y="116"/>
                </a:lnTo>
                <a:lnTo>
                  <a:pt x="36" y="114"/>
                </a:lnTo>
                <a:lnTo>
                  <a:pt x="36" y="114"/>
                </a:lnTo>
                <a:lnTo>
                  <a:pt x="36" y="116"/>
                </a:lnTo>
                <a:lnTo>
                  <a:pt x="34" y="116"/>
                </a:lnTo>
                <a:lnTo>
                  <a:pt x="34" y="114"/>
                </a:lnTo>
                <a:lnTo>
                  <a:pt x="34" y="114"/>
                </a:lnTo>
                <a:lnTo>
                  <a:pt x="34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3"/>
                </a:lnTo>
                <a:lnTo>
                  <a:pt x="33" y="113"/>
                </a:lnTo>
                <a:lnTo>
                  <a:pt x="31" y="113"/>
                </a:lnTo>
                <a:lnTo>
                  <a:pt x="31" y="113"/>
                </a:lnTo>
                <a:lnTo>
                  <a:pt x="30" y="113"/>
                </a:lnTo>
                <a:lnTo>
                  <a:pt x="30" y="113"/>
                </a:lnTo>
                <a:lnTo>
                  <a:pt x="30" y="114"/>
                </a:lnTo>
                <a:lnTo>
                  <a:pt x="30" y="116"/>
                </a:lnTo>
                <a:lnTo>
                  <a:pt x="30" y="116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7" y="118"/>
                </a:lnTo>
                <a:lnTo>
                  <a:pt x="27" y="118"/>
                </a:lnTo>
                <a:lnTo>
                  <a:pt x="24" y="118"/>
                </a:lnTo>
                <a:lnTo>
                  <a:pt x="24" y="118"/>
                </a:lnTo>
                <a:lnTo>
                  <a:pt x="26" y="118"/>
                </a:lnTo>
                <a:lnTo>
                  <a:pt x="26" y="117"/>
                </a:lnTo>
                <a:lnTo>
                  <a:pt x="26" y="117"/>
                </a:lnTo>
                <a:lnTo>
                  <a:pt x="26" y="117"/>
                </a:lnTo>
                <a:lnTo>
                  <a:pt x="26" y="116"/>
                </a:lnTo>
                <a:lnTo>
                  <a:pt x="26" y="116"/>
                </a:lnTo>
                <a:lnTo>
                  <a:pt x="27" y="116"/>
                </a:lnTo>
                <a:lnTo>
                  <a:pt x="27" y="114"/>
                </a:lnTo>
                <a:lnTo>
                  <a:pt x="27" y="114"/>
                </a:lnTo>
                <a:lnTo>
                  <a:pt x="27" y="114"/>
                </a:lnTo>
                <a:lnTo>
                  <a:pt x="26" y="114"/>
                </a:lnTo>
                <a:lnTo>
                  <a:pt x="26" y="114"/>
                </a:lnTo>
                <a:lnTo>
                  <a:pt x="26" y="114"/>
                </a:lnTo>
                <a:lnTo>
                  <a:pt x="24" y="114"/>
                </a:lnTo>
                <a:lnTo>
                  <a:pt x="24" y="116"/>
                </a:lnTo>
                <a:lnTo>
                  <a:pt x="24" y="116"/>
                </a:lnTo>
                <a:lnTo>
                  <a:pt x="24" y="116"/>
                </a:lnTo>
                <a:lnTo>
                  <a:pt x="24" y="116"/>
                </a:lnTo>
                <a:lnTo>
                  <a:pt x="24" y="117"/>
                </a:lnTo>
                <a:lnTo>
                  <a:pt x="24" y="117"/>
                </a:lnTo>
                <a:lnTo>
                  <a:pt x="23" y="117"/>
                </a:lnTo>
                <a:lnTo>
                  <a:pt x="23" y="117"/>
                </a:lnTo>
                <a:lnTo>
                  <a:pt x="23" y="118"/>
                </a:lnTo>
                <a:lnTo>
                  <a:pt x="23" y="118"/>
                </a:lnTo>
                <a:lnTo>
                  <a:pt x="24" y="118"/>
                </a:lnTo>
                <a:lnTo>
                  <a:pt x="24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7"/>
                </a:lnTo>
                <a:lnTo>
                  <a:pt x="23" y="117"/>
                </a:lnTo>
                <a:lnTo>
                  <a:pt x="21" y="117"/>
                </a:lnTo>
                <a:lnTo>
                  <a:pt x="21" y="118"/>
                </a:lnTo>
                <a:lnTo>
                  <a:pt x="21" y="118"/>
                </a:lnTo>
                <a:lnTo>
                  <a:pt x="21" y="118"/>
                </a:lnTo>
                <a:lnTo>
                  <a:pt x="21" y="118"/>
                </a:lnTo>
                <a:lnTo>
                  <a:pt x="20" y="118"/>
                </a:lnTo>
                <a:lnTo>
                  <a:pt x="20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7" y="120"/>
                </a:lnTo>
                <a:lnTo>
                  <a:pt x="17" y="118"/>
                </a:lnTo>
                <a:lnTo>
                  <a:pt x="17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7"/>
                </a:lnTo>
                <a:lnTo>
                  <a:pt x="16" y="117"/>
                </a:lnTo>
                <a:lnTo>
                  <a:pt x="16" y="116"/>
                </a:lnTo>
                <a:lnTo>
                  <a:pt x="16" y="116"/>
                </a:lnTo>
                <a:lnTo>
                  <a:pt x="16" y="116"/>
                </a:lnTo>
                <a:lnTo>
                  <a:pt x="16" y="116"/>
                </a:lnTo>
                <a:lnTo>
                  <a:pt x="14" y="116"/>
                </a:lnTo>
                <a:lnTo>
                  <a:pt x="14" y="116"/>
                </a:lnTo>
                <a:lnTo>
                  <a:pt x="14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1" y="117"/>
                </a:lnTo>
                <a:lnTo>
                  <a:pt x="10" y="116"/>
                </a:lnTo>
                <a:lnTo>
                  <a:pt x="10" y="116"/>
                </a:lnTo>
                <a:lnTo>
                  <a:pt x="10" y="116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10" y="117"/>
                </a:lnTo>
                <a:lnTo>
                  <a:pt x="10" y="117"/>
                </a:lnTo>
                <a:lnTo>
                  <a:pt x="10" y="118"/>
                </a:lnTo>
                <a:lnTo>
                  <a:pt x="8" y="118"/>
                </a:lnTo>
                <a:lnTo>
                  <a:pt x="8" y="118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7" y="117"/>
                </a:lnTo>
                <a:lnTo>
                  <a:pt x="7" y="116"/>
                </a:lnTo>
                <a:lnTo>
                  <a:pt x="6" y="116"/>
                </a:lnTo>
                <a:lnTo>
                  <a:pt x="6" y="114"/>
                </a:lnTo>
                <a:lnTo>
                  <a:pt x="6" y="114"/>
                </a:lnTo>
                <a:lnTo>
                  <a:pt x="6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1"/>
                </a:lnTo>
                <a:lnTo>
                  <a:pt x="6" y="111"/>
                </a:lnTo>
                <a:lnTo>
                  <a:pt x="6" y="111"/>
                </a:lnTo>
                <a:lnTo>
                  <a:pt x="6" y="110"/>
                </a:lnTo>
                <a:lnTo>
                  <a:pt x="6" y="108"/>
                </a:lnTo>
                <a:lnTo>
                  <a:pt x="8" y="110"/>
                </a:lnTo>
                <a:lnTo>
                  <a:pt x="8" y="110"/>
                </a:lnTo>
                <a:lnTo>
                  <a:pt x="8" y="108"/>
                </a:lnTo>
                <a:lnTo>
                  <a:pt x="8" y="108"/>
                </a:lnTo>
                <a:lnTo>
                  <a:pt x="8" y="108"/>
                </a:lnTo>
                <a:lnTo>
                  <a:pt x="8" y="108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10" y="108"/>
                </a:lnTo>
                <a:lnTo>
                  <a:pt x="10" y="108"/>
                </a:lnTo>
                <a:lnTo>
                  <a:pt x="11" y="108"/>
                </a:lnTo>
                <a:lnTo>
                  <a:pt x="13" y="110"/>
                </a:lnTo>
                <a:lnTo>
                  <a:pt x="13" y="110"/>
                </a:lnTo>
                <a:lnTo>
                  <a:pt x="13" y="110"/>
                </a:lnTo>
                <a:lnTo>
                  <a:pt x="13" y="110"/>
                </a:lnTo>
                <a:lnTo>
                  <a:pt x="14" y="110"/>
                </a:lnTo>
                <a:lnTo>
                  <a:pt x="14" y="110"/>
                </a:lnTo>
                <a:lnTo>
                  <a:pt x="17" y="110"/>
                </a:lnTo>
                <a:lnTo>
                  <a:pt x="18" y="110"/>
                </a:lnTo>
                <a:lnTo>
                  <a:pt x="18" y="110"/>
                </a:lnTo>
                <a:lnTo>
                  <a:pt x="20" y="110"/>
                </a:lnTo>
                <a:lnTo>
                  <a:pt x="20" y="110"/>
                </a:lnTo>
                <a:lnTo>
                  <a:pt x="20" y="108"/>
                </a:lnTo>
                <a:lnTo>
                  <a:pt x="20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10"/>
                </a:lnTo>
                <a:lnTo>
                  <a:pt x="23" y="110"/>
                </a:lnTo>
                <a:lnTo>
                  <a:pt x="23" y="110"/>
                </a:lnTo>
                <a:lnTo>
                  <a:pt x="24" y="108"/>
                </a:lnTo>
                <a:lnTo>
                  <a:pt x="24" y="108"/>
                </a:lnTo>
                <a:lnTo>
                  <a:pt x="26" y="108"/>
                </a:lnTo>
                <a:lnTo>
                  <a:pt x="26" y="108"/>
                </a:lnTo>
                <a:lnTo>
                  <a:pt x="26" y="108"/>
                </a:lnTo>
                <a:lnTo>
                  <a:pt x="27" y="108"/>
                </a:lnTo>
                <a:lnTo>
                  <a:pt x="27" y="108"/>
                </a:lnTo>
                <a:lnTo>
                  <a:pt x="27" y="108"/>
                </a:lnTo>
                <a:lnTo>
                  <a:pt x="27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7"/>
                </a:lnTo>
                <a:lnTo>
                  <a:pt x="30" y="108"/>
                </a:lnTo>
                <a:lnTo>
                  <a:pt x="30" y="108"/>
                </a:lnTo>
                <a:lnTo>
                  <a:pt x="30" y="107"/>
                </a:lnTo>
                <a:lnTo>
                  <a:pt x="30" y="107"/>
                </a:lnTo>
                <a:lnTo>
                  <a:pt x="30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3" y="107"/>
                </a:lnTo>
                <a:lnTo>
                  <a:pt x="33" y="106"/>
                </a:lnTo>
                <a:lnTo>
                  <a:pt x="33" y="106"/>
                </a:lnTo>
                <a:lnTo>
                  <a:pt x="33" y="106"/>
                </a:lnTo>
                <a:lnTo>
                  <a:pt x="34" y="106"/>
                </a:lnTo>
                <a:lnTo>
                  <a:pt x="34" y="107"/>
                </a:lnTo>
                <a:lnTo>
                  <a:pt x="34" y="107"/>
                </a:lnTo>
                <a:lnTo>
                  <a:pt x="36" y="106"/>
                </a:lnTo>
                <a:lnTo>
                  <a:pt x="36" y="106"/>
                </a:lnTo>
                <a:lnTo>
                  <a:pt x="37" y="106"/>
                </a:lnTo>
                <a:lnTo>
                  <a:pt x="37" y="106"/>
                </a:lnTo>
                <a:lnTo>
                  <a:pt x="37" y="107"/>
                </a:lnTo>
                <a:lnTo>
                  <a:pt x="37" y="107"/>
                </a:lnTo>
                <a:lnTo>
                  <a:pt x="37" y="107"/>
                </a:lnTo>
                <a:lnTo>
                  <a:pt x="37" y="107"/>
                </a:lnTo>
                <a:lnTo>
                  <a:pt x="37" y="108"/>
                </a:lnTo>
                <a:lnTo>
                  <a:pt x="36" y="108"/>
                </a:lnTo>
                <a:lnTo>
                  <a:pt x="34" y="108"/>
                </a:lnTo>
                <a:lnTo>
                  <a:pt x="34" y="107"/>
                </a:lnTo>
                <a:lnTo>
                  <a:pt x="34" y="107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0" y="111"/>
                </a:lnTo>
                <a:lnTo>
                  <a:pt x="30" y="111"/>
                </a:lnTo>
                <a:lnTo>
                  <a:pt x="30" y="111"/>
                </a:lnTo>
                <a:lnTo>
                  <a:pt x="30" y="111"/>
                </a:lnTo>
                <a:lnTo>
                  <a:pt x="28" y="110"/>
                </a:lnTo>
                <a:lnTo>
                  <a:pt x="28" y="110"/>
                </a:lnTo>
                <a:lnTo>
                  <a:pt x="28" y="111"/>
                </a:lnTo>
                <a:lnTo>
                  <a:pt x="28" y="111"/>
                </a:lnTo>
                <a:lnTo>
                  <a:pt x="27" y="111"/>
                </a:lnTo>
                <a:lnTo>
                  <a:pt x="27" y="111"/>
                </a:lnTo>
                <a:lnTo>
                  <a:pt x="27" y="111"/>
                </a:lnTo>
                <a:lnTo>
                  <a:pt x="27" y="113"/>
                </a:lnTo>
                <a:lnTo>
                  <a:pt x="28" y="113"/>
                </a:lnTo>
                <a:lnTo>
                  <a:pt x="28" y="113"/>
                </a:lnTo>
                <a:lnTo>
                  <a:pt x="30" y="113"/>
                </a:lnTo>
                <a:lnTo>
                  <a:pt x="30" y="113"/>
                </a:lnTo>
                <a:lnTo>
                  <a:pt x="31" y="113"/>
                </a:lnTo>
                <a:lnTo>
                  <a:pt x="31" y="113"/>
                </a:lnTo>
                <a:lnTo>
                  <a:pt x="31" y="113"/>
                </a:lnTo>
                <a:lnTo>
                  <a:pt x="33" y="113"/>
                </a:lnTo>
                <a:lnTo>
                  <a:pt x="33" y="113"/>
                </a:lnTo>
                <a:lnTo>
                  <a:pt x="33" y="113"/>
                </a:lnTo>
                <a:lnTo>
                  <a:pt x="33" y="113"/>
                </a:lnTo>
                <a:lnTo>
                  <a:pt x="34" y="113"/>
                </a:lnTo>
                <a:lnTo>
                  <a:pt x="34" y="113"/>
                </a:lnTo>
                <a:lnTo>
                  <a:pt x="36" y="113"/>
                </a:lnTo>
                <a:lnTo>
                  <a:pt x="36" y="111"/>
                </a:lnTo>
                <a:lnTo>
                  <a:pt x="37" y="111"/>
                </a:lnTo>
                <a:lnTo>
                  <a:pt x="38" y="111"/>
                </a:lnTo>
                <a:lnTo>
                  <a:pt x="38" y="113"/>
                </a:lnTo>
                <a:lnTo>
                  <a:pt x="40" y="111"/>
                </a:lnTo>
                <a:lnTo>
                  <a:pt x="40" y="110"/>
                </a:lnTo>
                <a:lnTo>
                  <a:pt x="40" y="110"/>
                </a:lnTo>
                <a:lnTo>
                  <a:pt x="40" y="110"/>
                </a:lnTo>
                <a:lnTo>
                  <a:pt x="41" y="111"/>
                </a:lnTo>
                <a:lnTo>
                  <a:pt x="41" y="111"/>
                </a:lnTo>
                <a:lnTo>
                  <a:pt x="41" y="111"/>
                </a:lnTo>
                <a:lnTo>
                  <a:pt x="41" y="113"/>
                </a:lnTo>
                <a:lnTo>
                  <a:pt x="41" y="113"/>
                </a:lnTo>
                <a:lnTo>
                  <a:pt x="41" y="113"/>
                </a:lnTo>
                <a:lnTo>
                  <a:pt x="43" y="113"/>
                </a:lnTo>
                <a:lnTo>
                  <a:pt x="43" y="113"/>
                </a:lnTo>
                <a:lnTo>
                  <a:pt x="43" y="113"/>
                </a:lnTo>
                <a:lnTo>
                  <a:pt x="43" y="111"/>
                </a:lnTo>
                <a:lnTo>
                  <a:pt x="43" y="111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08"/>
                </a:lnTo>
                <a:lnTo>
                  <a:pt x="43" y="108"/>
                </a:lnTo>
                <a:lnTo>
                  <a:pt x="44" y="110"/>
                </a:lnTo>
                <a:lnTo>
                  <a:pt x="46" y="110"/>
                </a:lnTo>
                <a:lnTo>
                  <a:pt x="46" y="110"/>
                </a:lnTo>
                <a:lnTo>
                  <a:pt x="44" y="110"/>
                </a:lnTo>
                <a:lnTo>
                  <a:pt x="44" y="110"/>
                </a:lnTo>
                <a:lnTo>
                  <a:pt x="44" y="111"/>
                </a:lnTo>
                <a:lnTo>
                  <a:pt x="44" y="111"/>
                </a:lnTo>
                <a:lnTo>
                  <a:pt x="44" y="111"/>
                </a:lnTo>
                <a:lnTo>
                  <a:pt x="44" y="111"/>
                </a:lnTo>
                <a:lnTo>
                  <a:pt x="44" y="113"/>
                </a:lnTo>
                <a:lnTo>
                  <a:pt x="44" y="113"/>
                </a:lnTo>
                <a:lnTo>
                  <a:pt x="46" y="113"/>
                </a:lnTo>
                <a:lnTo>
                  <a:pt x="47" y="113"/>
                </a:lnTo>
                <a:lnTo>
                  <a:pt x="47" y="113"/>
                </a:lnTo>
                <a:lnTo>
                  <a:pt x="47" y="113"/>
                </a:lnTo>
                <a:lnTo>
                  <a:pt x="47" y="111"/>
                </a:lnTo>
                <a:lnTo>
                  <a:pt x="47" y="111"/>
                </a:lnTo>
                <a:lnTo>
                  <a:pt x="48" y="111"/>
                </a:lnTo>
                <a:lnTo>
                  <a:pt x="48" y="111"/>
                </a:lnTo>
                <a:lnTo>
                  <a:pt x="48" y="111"/>
                </a:lnTo>
                <a:lnTo>
                  <a:pt x="50" y="111"/>
                </a:lnTo>
                <a:lnTo>
                  <a:pt x="50" y="110"/>
                </a:lnTo>
                <a:lnTo>
                  <a:pt x="50" y="110"/>
                </a:lnTo>
                <a:lnTo>
                  <a:pt x="48" y="110"/>
                </a:lnTo>
                <a:lnTo>
                  <a:pt x="48" y="110"/>
                </a:lnTo>
                <a:lnTo>
                  <a:pt x="48" y="107"/>
                </a:lnTo>
                <a:lnTo>
                  <a:pt x="48" y="107"/>
                </a:lnTo>
                <a:lnTo>
                  <a:pt x="47" y="108"/>
                </a:lnTo>
                <a:lnTo>
                  <a:pt x="47" y="108"/>
                </a:lnTo>
                <a:lnTo>
                  <a:pt x="47" y="108"/>
                </a:lnTo>
                <a:lnTo>
                  <a:pt x="47" y="108"/>
                </a:lnTo>
                <a:lnTo>
                  <a:pt x="47" y="107"/>
                </a:lnTo>
                <a:lnTo>
                  <a:pt x="47" y="107"/>
                </a:lnTo>
                <a:lnTo>
                  <a:pt x="47" y="107"/>
                </a:lnTo>
                <a:lnTo>
                  <a:pt x="47" y="107"/>
                </a:lnTo>
                <a:lnTo>
                  <a:pt x="46" y="107"/>
                </a:lnTo>
                <a:lnTo>
                  <a:pt x="44" y="107"/>
                </a:lnTo>
                <a:lnTo>
                  <a:pt x="43" y="108"/>
                </a:lnTo>
                <a:lnTo>
                  <a:pt x="43" y="108"/>
                </a:lnTo>
                <a:lnTo>
                  <a:pt x="41" y="108"/>
                </a:lnTo>
                <a:lnTo>
                  <a:pt x="41" y="108"/>
                </a:lnTo>
                <a:lnTo>
                  <a:pt x="40" y="108"/>
                </a:lnTo>
                <a:lnTo>
                  <a:pt x="38" y="107"/>
                </a:lnTo>
                <a:lnTo>
                  <a:pt x="38" y="107"/>
                </a:lnTo>
                <a:lnTo>
                  <a:pt x="38" y="107"/>
                </a:lnTo>
                <a:lnTo>
                  <a:pt x="38" y="107"/>
                </a:lnTo>
                <a:lnTo>
                  <a:pt x="38" y="106"/>
                </a:lnTo>
                <a:lnTo>
                  <a:pt x="40" y="106"/>
                </a:lnTo>
                <a:lnTo>
                  <a:pt x="40" y="107"/>
                </a:lnTo>
                <a:lnTo>
                  <a:pt x="40" y="107"/>
                </a:lnTo>
                <a:lnTo>
                  <a:pt x="40" y="107"/>
                </a:lnTo>
                <a:lnTo>
                  <a:pt x="41" y="106"/>
                </a:lnTo>
                <a:lnTo>
                  <a:pt x="41" y="106"/>
                </a:lnTo>
                <a:lnTo>
                  <a:pt x="41" y="106"/>
                </a:lnTo>
                <a:lnTo>
                  <a:pt x="41" y="106"/>
                </a:lnTo>
                <a:lnTo>
                  <a:pt x="41" y="107"/>
                </a:lnTo>
                <a:lnTo>
                  <a:pt x="43" y="107"/>
                </a:lnTo>
                <a:lnTo>
                  <a:pt x="43" y="107"/>
                </a:lnTo>
                <a:lnTo>
                  <a:pt x="43" y="107"/>
                </a:lnTo>
                <a:lnTo>
                  <a:pt x="43" y="104"/>
                </a:lnTo>
                <a:lnTo>
                  <a:pt x="43" y="104"/>
                </a:lnTo>
                <a:lnTo>
                  <a:pt x="43" y="104"/>
                </a:lnTo>
                <a:lnTo>
                  <a:pt x="41" y="104"/>
                </a:lnTo>
                <a:lnTo>
                  <a:pt x="41" y="104"/>
                </a:lnTo>
                <a:lnTo>
                  <a:pt x="41" y="104"/>
                </a:lnTo>
                <a:lnTo>
                  <a:pt x="38" y="104"/>
                </a:lnTo>
                <a:lnTo>
                  <a:pt x="37" y="104"/>
                </a:lnTo>
                <a:lnTo>
                  <a:pt x="36" y="104"/>
                </a:lnTo>
                <a:lnTo>
                  <a:pt x="34" y="104"/>
                </a:lnTo>
                <a:lnTo>
                  <a:pt x="33" y="104"/>
                </a:lnTo>
                <a:lnTo>
                  <a:pt x="30" y="104"/>
                </a:lnTo>
                <a:lnTo>
                  <a:pt x="30" y="103"/>
                </a:lnTo>
                <a:lnTo>
                  <a:pt x="30" y="103"/>
                </a:lnTo>
                <a:lnTo>
                  <a:pt x="31" y="103"/>
                </a:lnTo>
                <a:lnTo>
                  <a:pt x="31" y="103"/>
                </a:lnTo>
                <a:lnTo>
                  <a:pt x="31" y="103"/>
                </a:lnTo>
                <a:lnTo>
                  <a:pt x="33" y="101"/>
                </a:lnTo>
                <a:lnTo>
                  <a:pt x="33" y="101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4" y="103"/>
                </a:lnTo>
                <a:lnTo>
                  <a:pt x="34" y="103"/>
                </a:lnTo>
                <a:lnTo>
                  <a:pt x="34" y="103"/>
                </a:lnTo>
                <a:lnTo>
                  <a:pt x="34" y="103"/>
                </a:lnTo>
                <a:lnTo>
                  <a:pt x="33" y="101"/>
                </a:lnTo>
                <a:lnTo>
                  <a:pt x="33" y="101"/>
                </a:lnTo>
                <a:lnTo>
                  <a:pt x="33" y="101"/>
                </a:lnTo>
                <a:lnTo>
                  <a:pt x="31" y="100"/>
                </a:lnTo>
                <a:lnTo>
                  <a:pt x="31" y="100"/>
                </a:lnTo>
                <a:lnTo>
                  <a:pt x="31" y="101"/>
                </a:lnTo>
                <a:lnTo>
                  <a:pt x="30" y="103"/>
                </a:lnTo>
                <a:lnTo>
                  <a:pt x="28" y="101"/>
                </a:lnTo>
                <a:lnTo>
                  <a:pt x="28" y="101"/>
                </a:lnTo>
                <a:lnTo>
                  <a:pt x="28" y="103"/>
                </a:lnTo>
                <a:lnTo>
                  <a:pt x="28" y="103"/>
                </a:lnTo>
                <a:lnTo>
                  <a:pt x="27" y="103"/>
                </a:lnTo>
                <a:lnTo>
                  <a:pt x="27" y="104"/>
                </a:lnTo>
                <a:lnTo>
                  <a:pt x="27" y="104"/>
                </a:lnTo>
                <a:lnTo>
                  <a:pt x="27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3"/>
                </a:lnTo>
                <a:lnTo>
                  <a:pt x="24" y="103"/>
                </a:lnTo>
                <a:lnTo>
                  <a:pt x="24" y="103"/>
                </a:lnTo>
                <a:lnTo>
                  <a:pt x="24" y="103"/>
                </a:lnTo>
                <a:lnTo>
                  <a:pt x="23" y="103"/>
                </a:lnTo>
                <a:lnTo>
                  <a:pt x="23" y="103"/>
                </a:lnTo>
                <a:lnTo>
                  <a:pt x="21" y="103"/>
                </a:lnTo>
                <a:lnTo>
                  <a:pt x="21" y="103"/>
                </a:lnTo>
                <a:lnTo>
                  <a:pt x="20" y="103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3"/>
                </a:lnTo>
                <a:lnTo>
                  <a:pt x="20" y="103"/>
                </a:lnTo>
                <a:lnTo>
                  <a:pt x="20" y="103"/>
                </a:lnTo>
                <a:lnTo>
                  <a:pt x="18" y="103"/>
                </a:lnTo>
                <a:lnTo>
                  <a:pt x="18" y="104"/>
                </a:lnTo>
                <a:lnTo>
                  <a:pt x="17" y="104"/>
                </a:lnTo>
                <a:lnTo>
                  <a:pt x="17" y="103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4" y="104"/>
                </a:lnTo>
                <a:lnTo>
                  <a:pt x="14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6"/>
                </a:lnTo>
                <a:lnTo>
                  <a:pt x="13" y="106"/>
                </a:lnTo>
                <a:lnTo>
                  <a:pt x="13" y="106"/>
                </a:lnTo>
                <a:lnTo>
                  <a:pt x="10" y="106"/>
                </a:lnTo>
                <a:lnTo>
                  <a:pt x="8" y="104"/>
                </a:lnTo>
                <a:lnTo>
                  <a:pt x="7" y="104"/>
                </a:lnTo>
                <a:lnTo>
                  <a:pt x="7" y="104"/>
                </a:lnTo>
                <a:lnTo>
                  <a:pt x="6" y="104"/>
                </a:lnTo>
                <a:lnTo>
                  <a:pt x="6" y="104"/>
                </a:lnTo>
                <a:lnTo>
                  <a:pt x="6" y="106"/>
                </a:lnTo>
                <a:lnTo>
                  <a:pt x="6" y="106"/>
                </a:lnTo>
                <a:lnTo>
                  <a:pt x="6" y="107"/>
                </a:lnTo>
                <a:lnTo>
                  <a:pt x="6" y="107"/>
                </a:lnTo>
                <a:lnTo>
                  <a:pt x="6" y="106"/>
                </a:lnTo>
                <a:lnTo>
                  <a:pt x="4" y="106"/>
                </a:lnTo>
                <a:lnTo>
                  <a:pt x="4" y="106"/>
                </a:lnTo>
                <a:lnTo>
                  <a:pt x="3" y="106"/>
                </a:lnTo>
                <a:lnTo>
                  <a:pt x="3" y="106"/>
                </a:lnTo>
                <a:lnTo>
                  <a:pt x="3" y="104"/>
                </a:lnTo>
                <a:lnTo>
                  <a:pt x="1" y="104"/>
                </a:lnTo>
                <a:lnTo>
                  <a:pt x="1" y="104"/>
                </a:lnTo>
                <a:lnTo>
                  <a:pt x="1" y="104"/>
                </a:lnTo>
                <a:lnTo>
                  <a:pt x="3" y="104"/>
                </a:lnTo>
                <a:lnTo>
                  <a:pt x="3" y="104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4" y="103"/>
                </a:lnTo>
                <a:lnTo>
                  <a:pt x="4" y="103"/>
                </a:lnTo>
                <a:lnTo>
                  <a:pt x="6" y="103"/>
                </a:lnTo>
                <a:lnTo>
                  <a:pt x="6" y="103"/>
                </a:lnTo>
                <a:lnTo>
                  <a:pt x="6" y="103"/>
                </a:lnTo>
                <a:lnTo>
                  <a:pt x="4" y="103"/>
                </a:lnTo>
                <a:lnTo>
                  <a:pt x="4" y="104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3"/>
                </a:lnTo>
                <a:lnTo>
                  <a:pt x="7" y="101"/>
                </a:lnTo>
                <a:lnTo>
                  <a:pt x="7" y="101"/>
                </a:lnTo>
                <a:lnTo>
                  <a:pt x="7" y="101"/>
                </a:lnTo>
                <a:lnTo>
                  <a:pt x="6" y="101"/>
                </a:lnTo>
                <a:lnTo>
                  <a:pt x="4" y="101"/>
                </a:lnTo>
                <a:lnTo>
                  <a:pt x="3" y="101"/>
                </a:lnTo>
                <a:lnTo>
                  <a:pt x="1" y="101"/>
                </a:lnTo>
                <a:lnTo>
                  <a:pt x="1" y="101"/>
                </a:lnTo>
                <a:lnTo>
                  <a:pt x="1" y="103"/>
                </a:lnTo>
                <a:lnTo>
                  <a:pt x="0" y="103"/>
                </a:lnTo>
                <a:lnTo>
                  <a:pt x="0" y="103"/>
                </a:lnTo>
                <a:lnTo>
                  <a:pt x="1" y="101"/>
                </a:lnTo>
                <a:lnTo>
                  <a:pt x="1" y="100"/>
                </a:lnTo>
                <a:lnTo>
                  <a:pt x="1" y="100"/>
                </a:lnTo>
                <a:lnTo>
                  <a:pt x="1" y="100"/>
                </a:lnTo>
                <a:lnTo>
                  <a:pt x="1" y="100"/>
                </a:lnTo>
                <a:lnTo>
                  <a:pt x="3" y="100"/>
                </a:lnTo>
                <a:lnTo>
                  <a:pt x="3" y="100"/>
                </a:lnTo>
                <a:lnTo>
                  <a:pt x="3" y="98"/>
                </a:lnTo>
                <a:lnTo>
                  <a:pt x="3" y="98"/>
                </a:lnTo>
                <a:lnTo>
                  <a:pt x="3" y="98"/>
                </a:lnTo>
                <a:lnTo>
                  <a:pt x="3" y="100"/>
                </a:lnTo>
                <a:lnTo>
                  <a:pt x="3" y="100"/>
                </a:lnTo>
                <a:lnTo>
                  <a:pt x="3" y="100"/>
                </a:lnTo>
                <a:lnTo>
                  <a:pt x="4" y="100"/>
                </a:lnTo>
                <a:lnTo>
                  <a:pt x="4" y="101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98"/>
                </a:lnTo>
                <a:lnTo>
                  <a:pt x="6" y="98"/>
                </a:lnTo>
                <a:lnTo>
                  <a:pt x="6" y="98"/>
                </a:lnTo>
                <a:lnTo>
                  <a:pt x="6" y="98"/>
                </a:lnTo>
                <a:lnTo>
                  <a:pt x="4" y="98"/>
                </a:lnTo>
                <a:lnTo>
                  <a:pt x="4" y="98"/>
                </a:lnTo>
                <a:lnTo>
                  <a:pt x="6" y="98"/>
                </a:lnTo>
                <a:lnTo>
                  <a:pt x="7" y="97"/>
                </a:lnTo>
                <a:lnTo>
                  <a:pt x="7" y="97"/>
                </a:lnTo>
                <a:lnTo>
                  <a:pt x="8" y="97"/>
                </a:lnTo>
                <a:lnTo>
                  <a:pt x="8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1" y="97"/>
                </a:lnTo>
                <a:lnTo>
                  <a:pt x="11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4" y="96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6" y="98"/>
                </a:lnTo>
                <a:lnTo>
                  <a:pt x="16" y="98"/>
                </a:lnTo>
                <a:lnTo>
                  <a:pt x="16" y="100"/>
                </a:lnTo>
                <a:lnTo>
                  <a:pt x="16" y="100"/>
                </a:lnTo>
                <a:lnTo>
                  <a:pt x="17" y="100"/>
                </a:lnTo>
                <a:lnTo>
                  <a:pt x="17" y="100"/>
                </a:lnTo>
                <a:lnTo>
                  <a:pt x="17" y="100"/>
                </a:lnTo>
                <a:lnTo>
                  <a:pt x="17" y="98"/>
                </a:lnTo>
                <a:lnTo>
                  <a:pt x="17" y="98"/>
                </a:lnTo>
                <a:lnTo>
                  <a:pt x="17" y="98"/>
                </a:lnTo>
                <a:lnTo>
                  <a:pt x="17" y="98"/>
                </a:lnTo>
                <a:lnTo>
                  <a:pt x="18" y="98"/>
                </a:lnTo>
                <a:lnTo>
                  <a:pt x="18" y="98"/>
                </a:lnTo>
                <a:lnTo>
                  <a:pt x="20" y="98"/>
                </a:lnTo>
                <a:lnTo>
                  <a:pt x="20" y="98"/>
                </a:lnTo>
                <a:lnTo>
                  <a:pt x="20" y="98"/>
                </a:lnTo>
                <a:lnTo>
                  <a:pt x="20" y="98"/>
                </a:lnTo>
                <a:lnTo>
                  <a:pt x="21" y="98"/>
                </a:lnTo>
                <a:lnTo>
                  <a:pt x="21" y="97"/>
                </a:lnTo>
                <a:lnTo>
                  <a:pt x="21" y="97"/>
                </a:lnTo>
                <a:lnTo>
                  <a:pt x="21" y="97"/>
                </a:lnTo>
                <a:lnTo>
                  <a:pt x="20" y="97"/>
                </a:lnTo>
                <a:lnTo>
                  <a:pt x="20" y="97"/>
                </a:lnTo>
                <a:lnTo>
                  <a:pt x="20" y="97"/>
                </a:lnTo>
                <a:lnTo>
                  <a:pt x="18" y="97"/>
                </a:lnTo>
                <a:lnTo>
                  <a:pt x="18" y="97"/>
                </a:lnTo>
                <a:lnTo>
                  <a:pt x="18" y="97"/>
                </a:lnTo>
                <a:lnTo>
                  <a:pt x="18" y="96"/>
                </a:lnTo>
                <a:lnTo>
                  <a:pt x="20" y="96"/>
                </a:lnTo>
                <a:lnTo>
                  <a:pt x="20" y="94"/>
                </a:lnTo>
                <a:lnTo>
                  <a:pt x="20" y="94"/>
                </a:lnTo>
                <a:lnTo>
                  <a:pt x="20" y="94"/>
                </a:lnTo>
                <a:lnTo>
                  <a:pt x="21" y="94"/>
                </a:lnTo>
                <a:lnTo>
                  <a:pt x="21" y="94"/>
                </a:lnTo>
                <a:lnTo>
                  <a:pt x="21" y="96"/>
                </a:lnTo>
                <a:lnTo>
                  <a:pt x="21" y="96"/>
                </a:lnTo>
                <a:lnTo>
                  <a:pt x="23" y="96"/>
                </a:lnTo>
                <a:lnTo>
                  <a:pt x="23" y="96"/>
                </a:lnTo>
                <a:lnTo>
                  <a:pt x="23" y="94"/>
                </a:lnTo>
                <a:lnTo>
                  <a:pt x="23" y="94"/>
                </a:lnTo>
                <a:lnTo>
                  <a:pt x="24" y="94"/>
                </a:lnTo>
                <a:lnTo>
                  <a:pt x="26" y="94"/>
                </a:lnTo>
                <a:lnTo>
                  <a:pt x="26" y="94"/>
                </a:lnTo>
                <a:lnTo>
                  <a:pt x="26" y="93"/>
                </a:lnTo>
                <a:lnTo>
                  <a:pt x="26" y="93"/>
                </a:lnTo>
                <a:lnTo>
                  <a:pt x="27" y="94"/>
                </a:lnTo>
                <a:lnTo>
                  <a:pt x="28" y="94"/>
                </a:lnTo>
                <a:lnTo>
                  <a:pt x="28" y="94"/>
                </a:lnTo>
                <a:lnTo>
                  <a:pt x="28" y="94"/>
                </a:lnTo>
                <a:lnTo>
                  <a:pt x="28" y="94"/>
                </a:lnTo>
                <a:lnTo>
                  <a:pt x="28" y="93"/>
                </a:lnTo>
                <a:lnTo>
                  <a:pt x="28" y="93"/>
                </a:lnTo>
                <a:lnTo>
                  <a:pt x="30" y="91"/>
                </a:lnTo>
                <a:lnTo>
                  <a:pt x="30" y="91"/>
                </a:lnTo>
                <a:lnTo>
                  <a:pt x="30" y="93"/>
                </a:lnTo>
                <a:lnTo>
                  <a:pt x="30" y="93"/>
                </a:lnTo>
                <a:lnTo>
                  <a:pt x="31" y="93"/>
                </a:lnTo>
                <a:lnTo>
                  <a:pt x="31" y="93"/>
                </a:lnTo>
                <a:lnTo>
                  <a:pt x="33" y="93"/>
                </a:lnTo>
                <a:lnTo>
                  <a:pt x="33" y="93"/>
                </a:lnTo>
                <a:lnTo>
                  <a:pt x="33" y="93"/>
                </a:lnTo>
                <a:lnTo>
                  <a:pt x="34" y="93"/>
                </a:lnTo>
                <a:lnTo>
                  <a:pt x="36" y="93"/>
                </a:lnTo>
                <a:lnTo>
                  <a:pt x="36" y="93"/>
                </a:lnTo>
                <a:lnTo>
                  <a:pt x="36" y="93"/>
                </a:lnTo>
                <a:lnTo>
                  <a:pt x="36" y="94"/>
                </a:lnTo>
                <a:lnTo>
                  <a:pt x="36" y="94"/>
                </a:lnTo>
                <a:lnTo>
                  <a:pt x="37" y="94"/>
                </a:lnTo>
                <a:lnTo>
                  <a:pt x="37" y="94"/>
                </a:lnTo>
                <a:lnTo>
                  <a:pt x="38" y="94"/>
                </a:lnTo>
                <a:lnTo>
                  <a:pt x="38" y="93"/>
                </a:lnTo>
                <a:lnTo>
                  <a:pt x="40" y="93"/>
                </a:lnTo>
                <a:lnTo>
                  <a:pt x="40" y="93"/>
                </a:lnTo>
                <a:lnTo>
                  <a:pt x="38" y="93"/>
                </a:lnTo>
                <a:lnTo>
                  <a:pt x="38" y="93"/>
                </a:lnTo>
                <a:lnTo>
                  <a:pt x="38" y="93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8" y="91"/>
                </a:lnTo>
                <a:lnTo>
                  <a:pt x="40" y="91"/>
                </a:lnTo>
                <a:lnTo>
                  <a:pt x="41" y="91"/>
                </a:lnTo>
                <a:lnTo>
                  <a:pt x="41" y="90"/>
                </a:lnTo>
                <a:lnTo>
                  <a:pt x="43" y="90"/>
                </a:lnTo>
                <a:lnTo>
                  <a:pt x="43" y="88"/>
                </a:lnTo>
                <a:lnTo>
                  <a:pt x="41" y="88"/>
                </a:lnTo>
                <a:lnTo>
                  <a:pt x="41" y="87"/>
                </a:lnTo>
                <a:lnTo>
                  <a:pt x="41" y="87"/>
                </a:lnTo>
                <a:lnTo>
                  <a:pt x="41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7" y="87"/>
                </a:lnTo>
                <a:lnTo>
                  <a:pt x="37" y="88"/>
                </a:lnTo>
                <a:lnTo>
                  <a:pt x="36" y="88"/>
                </a:lnTo>
                <a:lnTo>
                  <a:pt x="36" y="88"/>
                </a:lnTo>
                <a:lnTo>
                  <a:pt x="34" y="88"/>
                </a:lnTo>
                <a:lnTo>
                  <a:pt x="34" y="88"/>
                </a:lnTo>
                <a:lnTo>
                  <a:pt x="34" y="88"/>
                </a:lnTo>
                <a:lnTo>
                  <a:pt x="34" y="88"/>
                </a:lnTo>
                <a:lnTo>
                  <a:pt x="34" y="87"/>
                </a:lnTo>
                <a:lnTo>
                  <a:pt x="34" y="87"/>
                </a:lnTo>
                <a:lnTo>
                  <a:pt x="33" y="87"/>
                </a:lnTo>
                <a:lnTo>
                  <a:pt x="33" y="87"/>
                </a:lnTo>
                <a:lnTo>
                  <a:pt x="33" y="88"/>
                </a:lnTo>
                <a:lnTo>
                  <a:pt x="33" y="88"/>
                </a:lnTo>
                <a:lnTo>
                  <a:pt x="33" y="88"/>
                </a:lnTo>
                <a:lnTo>
                  <a:pt x="31" y="88"/>
                </a:lnTo>
                <a:lnTo>
                  <a:pt x="31" y="87"/>
                </a:lnTo>
                <a:lnTo>
                  <a:pt x="31" y="88"/>
                </a:lnTo>
                <a:lnTo>
                  <a:pt x="30" y="88"/>
                </a:lnTo>
                <a:lnTo>
                  <a:pt x="30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7" y="88"/>
                </a:lnTo>
                <a:lnTo>
                  <a:pt x="27" y="88"/>
                </a:lnTo>
                <a:lnTo>
                  <a:pt x="26" y="88"/>
                </a:lnTo>
                <a:lnTo>
                  <a:pt x="26" y="88"/>
                </a:lnTo>
                <a:lnTo>
                  <a:pt x="26" y="88"/>
                </a:lnTo>
                <a:lnTo>
                  <a:pt x="26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3" y="90"/>
                </a:lnTo>
                <a:lnTo>
                  <a:pt x="21" y="90"/>
                </a:lnTo>
                <a:lnTo>
                  <a:pt x="21" y="91"/>
                </a:lnTo>
                <a:lnTo>
                  <a:pt x="20" y="91"/>
                </a:lnTo>
                <a:lnTo>
                  <a:pt x="20" y="91"/>
                </a:lnTo>
                <a:lnTo>
                  <a:pt x="18" y="91"/>
                </a:lnTo>
                <a:lnTo>
                  <a:pt x="18" y="91"/>
                </a:lnTo>
                <a:lnTo>
                  <a:pt x="18" y="91"/>
                </a:lnTo>
                <a:lnTo>
                  <a:pt x="20" y="90"/>
                </a:lnTo>
                <a:lnTo>
                  <a:pt x="20" y="90"/>
                </a:lnTo>
                <a:lnTo>
                  <a:pt x="21" y="90"/>
                </a:lnTo>
                <a:lnTo>
                  <a:pt x="21" y="90"/>
                </a:lnTo>
                <a:lnTo>
                  <a:pt x="21" y="90"/>
                </a:lnTo>
                <a:lnTo>
                  <a:pt x="21" y="88"/>
                </a:lnTo>
                <a:lnTo>
                  <a:pt x="21" y="88"/>
                </a:lnTo>
                <a:lnTo>
                  <a:pt x="20" y="88"/>
                </a:lnTo>
                <a:lnTo>
                  <a:pt x="20" y="88"/>
                </a:lnTo>
                <a:lnTo>
                  <a:pt x="20" y="88"/>
                </a:lnTo>
                <a:lnTo>
                  <a:pt x="18" y="88"/>
                </a:lnTo>
                <a:lnTo>
                  <a:pt x="18" y="90"/>
                </a:lnTo>
                <a:lnTo>
                  <a:pt x="18" y="90"/>
                </a:lnTo>
                <a:lnTo>
                  <a:pt x="18" y="90"/>
                </a:lnTo>
                <a:lnTo>
                  <a:pt x="18" y="90"/>
                </a:lnTo>
                <a:lnTo>
                  <a:pt x="17" y="90"/>
                </a:lnTo>
                <a:lnTo>
                  <a:pt x="17" y="90"/>
                </a:lnTo>
                <a:lnTo>
                  <a:pt x="17" y="88"/>
                </a:lnTo>
                <a:lnTo>
                  <a:pt x="16" y="88"/>
                </a:lnTo>
                <a:lnTo>
                  <a:pt x="16" y="88"/>
                </a:lnTo>
                <a:lnTo>
                  <a:pt x="16" y="90"/>
                </a:lnTo>
                <a:lnTo>
                  <a:pt x="16" y="90"/>
                </a:lnTo>
                <a:lnTo>
                  <a:pt x="16" y="90"/>
                </a:lnTo>
                <a:lnTo>
                  <a:pt x="14" y="90"/>
                </a:lnTo>
                <a:lnTo>
                  <a:pt x="13" y="90"/>
                </a:lnTo>
                <a:lnTo>
                  <a:pt x="13" y="90"/>
                </a:lnTo>
                <a:lnTo>
                  <a:pt x="11" y="90"/>
                </a:lnTo>
                <a:lnTo>
                  <a:pt x="11" y="90"/>
                </a:lnTo>
                <a:lnTo>
                  <a:pt x="11" y="90"/>
                </a:lnTo>
                <a:lnTo>
                  <a:pt x="11" y="90"/>
                </a:lnTo>
                <a:lnTo>
                  <a:pt x="10" y="90"/>
                </a:lnTo>
                <a:lnTo>
                  <a:pt x="10" y="90"/>
                </a:lnTo>
                <a:lnTo>
                  <a:pt x="10" y="90"/>
                </a:lnTo>
                <a:lnTo>
                  <a:pt x="10" y="90"/>
                </a:lnTo>
                <a:lnTo>
                  <a:pt x="8" y="90"/>
                </a:lnTo>
                <a:lnTo>
                  <a:pt x="8" y="88"/>
                </a:lnTo>
                <a:lnTo>
                  <a:pt x="8" y="88"/>
                </a:lnTo>
                <a:lnTo>
                  <a:pt x="10" y="88"/>
                </a:lnTo>
                <a:lnTo>
                  <a:pt x="10" y="88"/>
                </a:lnTo>
                <a:lnTo>
                  <a:pt x="11" y="88"/>
                </a:lnTo>
                <a:lnTo>
                  <a:pt x="11" y="88"/>
                </a:lnTo>
                <a:lnTo>
                  <a:pt x="13" y="88"/>
                </a:lnTo>
                <a:lnTo>
                  <a:pt x="13" y="88"/>
                </a:lnTo>
                <a:lnTo>
                  <a:pt x="13" y="88"/>
                </a:lnTo>
                <a:lnTo>
                  <a:pt x="13" y="88"/>
                </a:lnTo>
                <a:lnTo>
                  <a:pt x="14" y="88"/>
                </a:lnTo>
                <a:lnTo>
                  <a:pt x="14" y="88"/>
                </a:lnTo>
                <a:lnTo>
                  <a:pt x="14" y="88"/>
                </a:lnTo>
                <a:lnTo>
                  <a:pt x="16" y="88"/>
                </a:lnTo>
                <a:lnTo>
                  <a:pt x="16" y="88"/>
                </a:lnTo>
                <a:lnTo>
                  <a:pt x="16" y="88"/>
                </a:lnTo>
                <a:lnTo>
                  <a:pt x="16" y="88"/>
                </a:lnTo>
                <a:lnTo>
                  <a:pt x="17" y="88"/>
                </a:lnTo>
                <a:lnTo>
                  <a:pt x="18" y="88"/>
                </a:lnTo>
                <a:lnTo>
                  <a:pt x="18" y="87"/>
                </a:lnTo>
                <a:lnTo>
                  <a:pt x="20" y="86"/>
                </a:lnTo>
                <a:lnTo>
                  <a:pt x="20" y="86"/>
                </a:lnTo>
                <a:lnTo>
                  <a:pt x="18" y="86"/>
                </a:lnTo>
                <a:lnTo>
                  <a:pt x="18" y="86"/>
                </a:lnTo>
                <a:lnTo>
                  <a:pt x="18" y="86"/>
                </a:lnTo>
                <a:lnTo>
                  <a:pt x="17" y="86"/>
                </a:lnTo>
                <a:lnTo>
                  <a:pt x="17" y="86"/>
                </a:lnTo>
                <a:lnTo>
                  <a:pt x="16" y="87"/>
                </a:lnTo>
                <a:lnTo>
                  <a:pt x="14" y="87"/>
                </a:lnTo>
                <a:lnTo>
                  <a:pt x="14" y="87"/>
                </a:lnTo>
                <a:lnTo>
                  <a:pt x="14" y="87"/>
                </a:lnTo>
                <a:lnTo>
                  <a:pt x="14" y="86"/>
                </a:lnTo>
                <a:lnTo>
                  <a:pt x="13" y="86"/>
                </a:lnTo>
                <a:lnTo>
                  <a:pt x="13" y="86"/>
                </a:lnTo>
                <a:lnTo>
                  <a:pt x="13" y="86"/>
                </a:lnTo>
                <a:lnTo>
                  <a:pt x="13" y="87"/>
                </a:lnTo>
                <a:lnTo>
                  <a:pt x="11" y="87"/>
                </a:lnTo>
                <a:lnTo>
                  <a:pt x="11" y="87"/>
                </a:lnTo>
                <a:lnTo>
                  <a:pt x="13" y="86"/>
                </a:lnTo>
                <a:lnTo>
                  <a:pt x="13" y="86"/>
                </a:lnTo>
                <a:lnTo>
                  <a:pt x="14" y="86"/>
                </a:lnTo>
                <a:lnTo>
                  <a:pt x="16" y="84"/>
                </a:lnTo>
                <a:lnTo>
                  <a:pt x="16" y="84"/>
                </a:lnTo>
                <a:lnTo>
                  <a:pt x="16" y="84"/>
                </a:lnTo>
                <a:lnTo>
                  <a:pt x="17" y="84"/>
                </a:lnTo>
                <a:lnTo>
                  <a:pt x="17" y="86"/>
                </a:lnTo>
                <a:lnTo>
                  <a:pt x="18" y="86"/>
                </a:lnTo>
                <a:lnTo>
                  <a:pt x="18" y="86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20" y="86"/>
                </a:lnTo>
                <a:lnTo>
                  <a:pt x="20" y="86"/>
                </a:lnTo>
                <a:lnTo>
                  <a:pt x="20" y="84"/>
                </a:lnTo>
                <a:lnTo>
                  <a:pt x="20" y="84"/>
                </a:lnTo>
                <a:lnTo>
                  <a:pt x="20" y="84"/>
                </a:lnTo>
                <a:lnTo>
                  <a:pt x="21" y="84"/>
                </a:lnTo>
                <a:lnTo>
                  <a:pt x="21" y="84"/>
                </a:lnTo>
                <a:lnTo>
                  <a:pt x="21" y="84"/>
                </a:lnTo>
                <a:lnTo>
                  <a:pt x="21" y="84"/>
                </a:lnTo>
                <a:lnTo>
                  <a:pt x="21" y="83"/>
                </a:lnTo>
                <a:lnTo>
                  <a:pt x="21" y="83"/>
                </a:lnTo>
                <a:lnTo>
                  <a:pt x="23" y="83"/>
                </a:lnTo>
                <a:lnTo>
                  <a:pt x="24" y="83"/>
                </a:lnTo>
                <a:lnTo>
                  <a:pt x="24" y="81"/>
                </a:lnTo>
                <a:lnTo>
                  <a:pt x="26" y="81"/>
                </a:lnTo>
                <a:lnTo>
                  <a:pt x="26" y="81"/>
                </a:lnTo>
                <a:lnTo>
                  <a:pt x="26" y="81"/>
                </a:lnTo>
                <a:lnTo>
                  <a:pt x="27" y="83"/>
                </a:lnTo>
                <a:lnTo>
                  <a:pt x="27" y="83"/>
                </a:lnTo>
                <a:lnTo>
                  <a:pt x="27" y="84"/>
                </a:lnTo>
                <a:lnTo>
                  <a:pt x="27" y="84"/>
                </a:lnTo>
                <a:lnTo>
                  <a:pt x="28" y="83"/>
                </a:lnTo>
                <a:lnTo>
                  <a:pt x="28" y="83"/>
                </a:lnTo>
                <a:lnTo>
                  <a:pt x="28" y="84"/>
                </a:lnTo>
                <a:lnTo>
                  <a:pt x="30" y="84"/>
                </a:lnTo>
                <a:lnTo>
                  <a:pt x="30" y="83"/>
                </a:lnTo>
                <a:lnTo>
                  <a:pt x="31" y="83"/>
                </a:lnTo>
                <a:lnTo>
                  <a:pt x="31" y="83"/>
                </a:lnTo>
                <a:lnTo>
                  <a:pt x="31" y="83"/>
                </a:lnTo>
                <a:lnTo>
                  <a:pt x="30" y="83"/>
                </a:lnTo>
                <a:lnTo>
                  <a:pt x="30" y="83"/>
                </a:lnTo>
                <a:lnTo>
                  <a:pt x="30" y="83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0" y="80"/>
                </a:lnTo>
                <a:lnTo>
                  <a:pt x="30" y="78"/>
                </a:lnTo>
                <a:lnTo>
                  <a:pt x="30" y="78"/>
                </a:lnTo>
                <a:lnTo>
                  <a:pt x="31" y="78"/>
                </a:lnTo>
                <a:lnTo>
                  <a:pt x="31" y="78"/>
                </a:lnTo>
                <a:lnTo>
                  <a:pt x="33" y="78"/>
                </a:lnTo>
                <a:lnTo>
                  <a:pt x="33" y="78"/>
                </a:lnTo>
                <a:lnTo>
                  <a:pt x="33" y="80"/>
                </a:lnTo>
                <a:lnTo>
                  <a:pt x="33" y="80"/>
                </a:lnTo>
                <a:lnTo>
                  <a:pt x="31" y="80"/>
                </a:lnTo>
                <a:lnTo>
                  <a:pt x="31" y="80"/>
                </a:lnTo>
                <a:lnTo>
                  <a:pt x="31" y="80"/>
                </a:lnTo>
                <a:lnTo>
                  <a:pt x="31" y="80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3" y="83"/>
                </a:lnTo>
                <a:lnTo>
                  <a:pt x="33" y="83"/>
                </a:lnTo>
                <a:lnTo>
                  <a:pt x="33" y="83"/>
                </a:lnTo>
                <a:lnTo>
                  <a:pt x="34" y="83"/>
                </a:lnTo>
                <a:lnTo>
                  <a:pt x="34" y="83"/>
                </a:lnTo>
                <a:lnTo>
                  <a:pt x="34" y="83"/>
                </a:lnTo>
                <a:lnTo>
                  <a:pt x="34" y="83"/>
                </a:lnTo>
                <a:lnTo>
                  <a:pt x="36" y="81"/>
                </a:lnTo>
                <a:lnTo>
                  <a:pt x="36" y="81"/>
                </a:lnTo>
                <a:lnTo>
                  <a:pt x="37" y="83"/>
                </a:lnTo>
                <a:lnTo>
                  <a:pt x="37" y="83"/>
                </a:lnTo>
                <a:lnTo>
                  <a:pt x="38" y="83"/>
                </a:lnTo>
                <a:lnTo>
                  <a:pt x="38" y="81"/>
                </a:lnTo>
                <a:lnTo>
                  <a:pt x="40" y="81"/>
                </a:lnTo>
                <a:lnTo>
                  <a:pt x="41" y="81"/>
                </a:lnTo>
                <a:lnTo>
                  <a:pt x="41" y="81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3" y="81"/>
                </a:lnTo>
                <a:lnTo>
                  <a:pt x="43" y="81"/>
                </a:lnTo>
                <a:lnTo>
                  <a:pt x="43" y="81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78"/>
                </a:lnTo>
                <a:lnTo>
                  <a:pt x="44" y="78"/>
                </a:lnTo>
                <a:lnTo>
                  <a:pt x="44" y="78"/>
                </a:lnTo>
                <a:lnTo>
                  <a:pt x="46" y="77"/>
                </a:lnTo>
                <a:lnTo>
                  <a:pt x="46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8"/>
                </a:lnTo>
                <a:lnTo>
                  <a:pt x="43" y="77"/>
                </a:lnTo>
                <a:lnTo>
                  <a:pt x="43" y="77"/>
                </a:lnTo>
                <a:lnTo>
                  <a:pt x="44" y="77"/>
                </a:lnTo>
                <a:lnTo>
                  <a:pt x="44" y="76"/>
                </a:lnTo>
                <a:lnTo>
                  <a:pt x="44" y="76"/>
                </a:lnTo>
                <a:lnTo>
                  <a:pt x="44" y="76"/>
                </a:lnTo>
                <a:lnTo>
                  <a:pt x="43" y="76"/>
                </a:lnTo>
                <a:lnTo>
                  <a:pt x="41" y="76"/>
                </a:lnTo>
                <a:lnTo>
                  <a:pt x="41" y="76"/>
                </a:lnTo>
                <a:lnTo>
                  <a:pt x="41" y="76"/>
                </a:lnTo>
                <a:lnTo>
                  <a:pt x="41" y="76"/>
                </a:lnTo>
                <a:lnTo>
                  <a:pt x="40" y="76"/>
                </a:lnTo>
                <a:lnTo>
                  <a:pt x="40" y="76"/>
                </a:lnTo>
                <a:lnTo>
                  <a:pt x="40" y="76"/>
                </a:lnTo>
                <a:lnTo>
                  <a:pt x="38" y="76"/>
                </a:lnTo>
                <a:lnTo>
                  <a:pt x="38" y="76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6" y="78"/>
                </a:lnTo>
                <a:lnTo>
                  <a:pt x="36" y="78"/>
                </a:lnTo>
                <a:lnTo>
                  <a:pt x="37" y="78"/>
                </a:lnTo>
                <a:lnTo>
                  <a:pt x="37" y="78"/>
                </a:lnTo>
                <a:lnTo>
                  <a:pt x="37" y="77"/>
                </a:lnTo>
                <a:lnTo>
                  <a:pt x="36" y="77"/>
                </a:lnTo>
                <a:lnTo>
                  <a:pt x="36" y="77"/>
                </a:lnTo>
                <a:lnTo>
                  <a:pt x="37" y="77"/>
                </a:lnTo>
                <a:lnTo>
                  <a:pt x="37" y="77"/>
                </a:lnTo>
                <a:lnTo>
                  <a:pt x="37" y="77"/>
                </a:lnTo>
                <a:lnTo>
                  <a:pt x="37" y="76"/>
                </a:lnTo>
                <a:lnTo>
                  <a:pt x="37" y="76"/>
                </a:lnTo>
                <a:lnTo>
                  <a:pt x="36" y="76"/>
                </a:lnTo>
                <a:lnTo>
                  <a:pt x="36" y="76"/>
                </a:lnTo>
                <a:lnTo>
                  <a:pt x="36" y="76"/>
                </a:lnTo>
                <a:lnTo>
                  <a:pt x="34" y="76"/>
                </a:lnTo>
                <a:lnTo>
                  <a:pt x="33" y="76"/>
                </a:lnTo>
                <a:lnTo>
                  <a:pt x="33" y="76"/>
                </a:lnTo>
                <a:lnTo>
                  <a:pt x="34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1" y="77"/>
                </a:lnTo>
                <a:lnTo>
                  <a:pt x="31" y="77"/>
                </a:lnTo>
                <a:lnTo>
                  <a:pt x="31" y="77"/>
                </a:lnTo>
                <a:lnTo>
                  <a:pt x="31" y="76"/>
                </a:lnTo>
                <a:lnTo>
                  <a:pt x="31" y="74"/>
                </a:lnTo>
                <a:lnTo>
                  <a:pt x="31" y="74"/>
                </a:lnTo>
                <a:lnTo>
                  <a:pt x="30" y="73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28" y="71"/>
                </a:lnTo>
                <a:lnTo>
                  <a:pt x="28" y="71"/>
                </a:lnTo>
                <a:lnTo>
                  <a:pt x="28" y="71"/>
                </a:lnTo>
                <a:lnTo>
                  <a:pt x="30" y="71"/>
                </a:lnTo>
                <a:lnTo>
                  <a:pt x="30" y="73"/>
                </a:lnTo>
                <a:lnTo>
                  <a:pt x="30" y="71"/>
                </a:lnTo>
                <a:lnTo>
                  <a:pt x="30" y="71"/>
                </a:lnTo>
                <a:lnTo>
                  <a:pt x="30" y="71"/>
                </a:lnTo>
                <a:lnTo>
                  <a:pt x="30" y="71"/>
                </a:lnTo>
                <a:lnTo>
                  <a:pt x="28" y="70"/>
                </a:lnTo>
                <a:lnTo>
                  <a:pt x="30" y="70"/>
                </a:lnTo>
                <a:lnTo>
                  <a:pt x="30" y="70"/>
                </a:lnTo>
                <a:lnTo>
                  <a:pt x="30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7" y="70"/>
                </a:lnTo>
                <a:lnTo>
                  <a:pt x="27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1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1"/>
                </a:lnTo>
                <a:lnTo>
                  <a:pt x="26" y="71"/>
                </a:lnTo>
                <a:lnTo>
                  <a:pt x="26" y="73"/>
                </a:lnTo>
                <a:lnTo>
                  <a:pt x="24" y="73"/>
                </a:lnTo>
                <a:lnTo>
                  <a:pt x="23" y="70"/>
                </a:lnTo>
                <a:lnTo>
                  <a:pt x="23" y="70"/>
                </a:lnTo>
                <a:lnTo>
                  <a:pt x="23" y="71"/>
                </a:lnTo>
                <a:lnTo>
                  <a:pt x="23" y="71"/>
                </a:lnTo>
                <a:lnTo>
                  <a:pt x="23" y="73"/>
                </a:lnTo>
                <a:lnTo>
                  <a:pt x="23" y="73"/>
                </a:lnTo>
                <a:lnTo>
                  <a:pt x="23" y="71"/>
                </a:lnTo>
                <a:lnTo>
                  <a:pt x="21" y="71"/>
                </a:lnTo>
                <a:lnTo>
                  <a:pt x="21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18" y="71"/>
                </a:lnTo>
                <a:lnTo>
                  <a:pt x="18" y="71"/>
                </a:lnTo>
                <a:lnTo>
                  <a:pt x="17" y="73"/>
                </a:lnTo>
                <a:lnTo>
                  <a:pt x="17" y="73"/>
                </a:lnTo>
                <a:lnTo>
                  <a:pt x="17" y="73"/>
                </a:lnTo>
                <a:lnTo>
                  <a:pt x="16" y="73"/>
                </a:lnTo>
                <a:lnTo>
                  <a:pt x="16" y="73"/>
                </a:lnTo>
                <a:lnTo>
                  <a:pt x="14" y="73"/>
                </a:lnTo>
                <a:lnTo>
                  <a:pt x="14" y="73"/>
                </a:lnTo>
                <a:lnTo>
                  <a:pt x="14" y="73"/>
                </a:lnTo>
                <a:lnTo>
                  <a:pt x="13" y="74"/>
                </a:lnTo>
                <a:lnTo>
                  <a:pt x="13" y="74"/>
                </a:lnTo>
                <a:lnTo>
                  <a:pt x="13" y="74"/>
                </a:lnTo>
                <a:lnTo>
                  <a:pt x="11" y="74"/>
                </a:lnTo>
                <a:lnTo>
                  <a:pt x="11" y="76"/>
                </a:lnTo>
                <a:lnTo>
                  <a:pt x="11" y="76"/>
                </a:lnTo>
                <a:lnTo>
                  <a:pt x="11" y="76"/>
                </a:lnTo>
                <a:lnTo>
                  <a:pt x="10" y="76"/>
                </a:lnTo>
                <a:lnTo>
                  <a:pt x="10" y="76"/>
                </a:lnTo>
                <a:lnTo>
                  <a:pt x="8" y="76"/>
                </a:lnTo>
                <a:lnTo>
                  <a:pt x="8" y="76"/>
                </a:lnTo>
                <a:lnTo>
                  <a:pt x="10" y="76"/>
                </a:lnTo>
                <a:lnTo>
                  <a:pt x="10" y="74"/>
                </a:lnTo>
                <a:lnTo>
                  <a:pt x="10" y="74"/>
                </a:lnTo>
                <a:lnTo>
                  <a:pt x="8" y="73"/>
                </a:lnTo>
                <a:lnTo>
                  <a:pt x="10" y="73"/>
                </a:lnTo>
                <a:lnTo>
                  <a:pt x="10" y="73"/>
                </a:lnTo>
                <a:lnTo>
                  <a:pt x="10" y="73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0"/>
                </a:lnTo>
                <a:lnTo>
                  <a:pt x="13" y="70"/>
                </a:lnTo>
                <a:lnTo>
                  <a:pt x="13" y="69"/>
                </a:lnTo>
                <a:lnTo>
                  <a:pt x="13" y="69"/>
                </a:lnTo>
                <a:lnTo>
                  <a:pt x="13" y="69"/>
                </a:lnTo>
                <a:lnTo>
                  <a:pt x="13" y="67"/>
                </a:lnTo>
                <a:lnTo>
                  <a:pt x="13" y="67"/>
                </a:lnTo>
                <a:lnTo>
                  <a:pt x="13" y="67"/>
                </a:lnTo>
                <a:lnTo>
                  <a:pt x="14" y="69"/>
                </a:lnTo>
                <a:lnTo>
                  <a:pt x="14" y="69"/>
                </a:lnTo>
                <a:lnTo>
                  <a:pt x="16" y="69"/>
                </a:lnTo>
                <a:lnTo>
                  <a:pt x="16" y="69"/>
                </a:lnTo>
                <a:lnTo>
                  <a:pt x="17" y="69"/>
                </a:lnTo>
                <a:lnTo>
                  <a:pt x="18" y="69"/>
                </a:lnTo>
                <a:lnTo>
                  <a:pt x="20" y="67"/>
                </a:lnTo>
                <a:lnTo>
                  <a:pt x="20" y="67"/>
                </a:lnTo>
                <a:lnTo>
                  <a:pt x="21" y="67"/>
                </a:lnTo>
                <a:lnTo>
                  <a:pt x="21" y="67"/>
                </a:lnTo>
                <a:lnTo>
                  <a:pt x="21" y="67"/>
                </a:lnTo>
                <a:lnTo>
                  <a:pt x="23" y="67"/>
                </a:lnTo>
                <a:lnTo>
                  <a:pt x="24" y="67"/>
                </a:lnTo>
                <a:lnTo>
                  <a:pt x="24" y="67"/>
                </a:lnTo>
                <a:lnTo>
                  <a:pt x="24" y="67"/>
                </a:lnTo>
                <a:lnTo>
                  <a:pt x="24" y="67"/>
                </a:lnTo>
                <a:lnTo>
                  <a:pt x="24" y="66"/>
                </a:lnTo>
                <a:lnTo>
                  <a:pt x="24" y="66"/>
                </a:lnTo>
                <a:lnTo>
                  <a:pt x="24" y="66"/>
                </a:lnTo>
                <a:lnTo>
                  <a:pt x="26" y="66"/>
                </a:lnTo>
                <a:lnTo>
                  <a:pt x="26" y="66"/>
                </a:lnTo>
                <a:lnTo>
                  <a:pt x="27" y="66"/>
                </a:lnTo>
                <a:lnTo>
                  <a:pt x="27" y="64"/>
                </a:lnTo>
                <a:lnTo>
                  <a:pt x="27" y="66"/>
                </a:lnTo>
                <a:lnTo>
                  <a:pt x="27" y="66"/>
                </a:lnTo>
                <a:lnTo>
                  <a:pt x="28" y="66"/>
                </a:lnTo>
                <a:lnTo>
                  <a:pt x="28" y="66"/>
                </a:lnTo>
                <a:lnTo>
                  <a:pt x="30" y="66"/>
                </a:lnTo>
                <a:lnTo>
                  <a:pt x="31" y="66"/>
                </a:lnTo>
                <a:lnTo>
                  <a:pt x="33" y="64"/>
                </a:lnTo>
                <a:lnTo>
                  <a:pt x="33" y="64"/>
                </a:lnTo>
                <a:lnTo>
                  <a:pt x="33" y="64"/>
                </a:lnTo>
                <a:lnTo>
                  <a:pt x="33" y="64"/>
                </a:lnTo>
                <a:lnTo>
                  <a:pt x="34" y="64"/>
                </a:lnTo>
                <a:lnTo>
                  <a:pt x="36" y="64"/>
                </a:lnTo>
                <a:lnTo>
                  <a:pt x="36" y="64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1"/>
                </a:lnTo>
                <a:lnTo>
                  <a:pt x="38" y="61"/>
                </a:lnTo>
                <a:lnTo>
                  <a:pt x="38" y="61"/>
                </a:lnTo>
                <a:lnTo>
                  <a:pt x="38" y="61"/>
                </a:lnTo>
                <a:lnTo>
                  <a:pt x="38" y="61"/>
                </a:lnTo>
                <a:lnTo>
                  <a:pt x="40" y="61"/>
                </a:lnTo>
                <a:lnTo>
                  <a:pt x="40" y="61"/>
                </a:lnTo>
                <a:lnTo>
                  <a:pt x="40" y="60"/>
                </a:lnTo>
                <a:lnTo>
                  <a:pt x="40" y="60"/>
                </a:lnTo>
                <a:lnTo>
                  <a:pt x="40" y="60"/>
                </a:lnTo>
                <a:lnTo>
                  <a:pt x="40" y="59"/>
                </a:lnTo>
                <a:lnTo>
                  <a:pt x="40" y="59"/>
                </a:lnTo>
                <a:lnTo>
                  <a:pt x="40" y="59"/>
                </a:lnTo>
                <a:lnTo>
                  <a:pt x="40" y="56"/>
                </a:lnTo>
                <a:lnTo>
                  <a:pt x="40" y="56"/>
                </a:lnTo>
                <a:lnTo>
                  <a:pt x="38" y="56"/>
                </a:lnTo>
                <a:lnTo>
                  <a:pt x="38" y="57"/>
                </a:lnTo>
                <a:lnTo>
                  <a:pt x="38" y="57"/>
                </a:lnTo>
                <a:lnTo>
                  <a:pt x="38" y="57"/>
                </a:lnTo>
                <a:lnTo>
                  <a:pt x="37" y="57"/>
                </a:lnTo>
                <a:lnTo>
                  <a:pt x="37" y="57"/>
                </a:lnTo>
                <a:lnTo>
                  <a:pt x="37" y="57"/>
                </a:lnTo>
                <a:lnTo>
                  <a:pt x="37" y="56"/>
                </a:lnTo>
                <a:lnTo>
                  <a:pt x="37" y="54"/>
                </a:lnTo>
                <a:lnTo>
                  <a:pt x="37" y="54"/>
                </a:lnTo>
                <a:lnTo>
                  <a:pt x="38" y="54"/>
                </a:lnTo>
                <a:lnTo>
                  <a:pt x="38" y="54"/>
                </a:lnTo>
                <a:lnTo>
                  <a:pt x="38" y="54"/>
                </a:lnTo>
                <a:lnTo>
                  <a:pt x="38" y="53"/>
                </a:lnTo>
                <a:lnTo>
                  <a:pt x="38" y="53"/>
                </a:lnTo>
                <a:lnTo>
                  <a:pt x="38" y="53"/>
                </a:lnTo>
                <a:lnTo>
                  <a:pt x="40" y="54"/>
                </a:lnTo>
                <a:lnTo>
                  <a:pt x="40" y="54"/>
                </a:lnTo>
                <a:lnTo>
                  <a:pt x="40" y="54"/>
                </a:lnTo>
                <a:lnTo>
                  <a:pt x="40" y="54"/>
                </a:lnTo>
                <a:lnTo>
                  <a:pt x="40" y="56"/>
                </a:lnTo>
                <a:lnTo>
                  <a:pt x="41" y="56"/>
                </a:lnTo>
                <a:lnTo>
                  <a:pt x="41" y="56"/>
                </a:lnTo>
                <a:lnTo>
                  <a:pt x="41" y="56"/>
                </a:lnTo>
                <a:lnTo>
                  <a:pt x="41" y="56"/>
                </a:lnTo>
                <a:lnTo>
                  <a:pt x="43" y="56"/>
                </a:lnTo>
                <a:lnTo>
                  <a:pt x="43" y="56"/>
                </a:lnTo>
                <a:lnTo>
                  <a:pt x="43" y="57"/>
                </a:lnTo>
                <a:lnTo>
                  <a:pt x="43" y="56"/>
                </a:lnTo>
                <a:lnTo>
                  <a:pt x="43" y="56"/>
                </a:lnTo>
                <a:lnTo>
                  <a:pt x="44" y="56"/>
                </a:lnTo>
                <a:lnTo>
                  <a:pt x="44" y="57"/>
                </a:lnTo>
                <a:lnTo>
                  <a:pt x="43" y="57"/>
                </a:lnTo>
                <a:lnTo>
                  <a:pt x="43" y="57"/>
                </a:lnTo>
                <a:lnTo>
                  <a:pt x="43" y="57"/>
                </a:lnTo>
                <a:lnTo>
                  <a:pt x="43" y="59"/>
                </a:lnTo>
                <a:lnTo>
                  <a:pt x="43" y="59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3" y="61"/>
                </a:lnTo>
                <a:lnTo>
                  <a:pt x="44" y="61"/>
                </a:lnTo>
                <a:lnTo>
                  <a:pt x="44" y="61"/>
                </a:lnTo>
                <a:lnTo>
                  <a:pt x="44" y="61"/>
                </a:lnTo>
                <a:lnTo>
                  <a:pt x="44" y="61"/>
                </a:lnTo>
                <a:lnTo>
                  <a:pt x="46" y="61"/>
                </a:lnTo>
                <a:lnTo>
                  <a:pt x="46" y="61"/>
                </a:lnTo>
                <a:lnTo>
                  <a:pt x="46" y="60"/>
                </a:lnTo>
                <a:lnTo>
                  <a:pt x="46" y="61"/>
                </a:lnTo>
                <a:lnTo>
                  <a:pt x="47" y="60"/>
                </a:lnTo>
                <a:lnTo>
                  <a:pt x="47" y="60"/>
                </a:lnTo>
                <a:lnTo>
                  <a:pt x="46" y="60"/>
                </a:lnTo>
                <a:lnTo>
                  <a:pt x="46" y="59"/>
                </a:lnTo>
                <a:lnTo>
                  <a:pt x="46" y="59"/>
                </a:lnTo>
                <a:lnTo>
                  <a:pt x="46" y="57"/>
                </a:lnTo>
                <a:lnTo>
                  <a:pt x="46" y="57"/>
                </a:lnTo>
                <a:lnTo>
                  <a:pt x="46" y="57"/>
                </a:lnTo>
                <a:lnTo>
                  <a:pt x="47" y="57"/>
                </a:lnTo>
                <a:lnTo>
                  <a:pt x="47" y="57"/>
                </a:lnTo>
                <a:lnTo>
                  <a:pt x="46" y="57"/>
                </a:lnTo>
                <a:lnTo>
                  <a:pt x="46" y="59"/>
                </a:lnTo>
                <a:lnTo>
                  <a:pt x="46" y="60"/>
                </a:lnTo>
                <a:lnTo>
                  <a:pt x="46" y="60"/>
                </a:lnTo>
                <a:lnTo>
                  <a:pt x="47" y="60"/>
                </a:lnTo>
                <a:lnTo>
                  <a:pt x="48" y="59"/>
                </a:lnTo>
                <a:lnTo>
                  <a:pt x="48" y="59"/>
                </a:lnTo>
                <a:lnTo>
                  <a:pt x="48" y="59"/>
                </a:lnTo>
                <a:lnTo>
                  <a:pt x="48" y="57"/>
                </a:lnTo>
                <a:lnTo>
                  <a:pt x="48" y="57"/>
                </a:lnTo>
                <a:lnTo>
                  <a:pt x="48" y="56"/>
                </a:lnTo>
                <a:lnTo>
                  <a:pt x="48" y="56"/>
                </a:lnTo>
                <a:lnTo>
                  <a:pt x="48" y="56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3"/>
                </a:lnTo>
                <a:lnTo>
                  <a:pt x="48" y="53"/>
                </a:lnTo>
                <a:lnTo>
                  <a:pt x="50" y="51"/>
                </a:lnTo>
                <a:lnTo>
                  <a:pt x="50" y="51"/>
                </a:lnTo>
                <a:lnTo>
                  <a:pt x="51" y="51"/>
                </a:lnTo>
                <a:lnTo>
                  <a:pt x="51" y="50"/>
                </a:lnTo>
                <a:lnTo>
                  <a:pt x="51" y="50"/>
                </a:lnTo>
                <a:lnTo>
                  <a:pt x="50" y="50"/>
                </a:lnTo>
                <a:lnTo>
                  <a:pt x="50" y="50"/>
                </a:lnTo>
                <a:lnTo>
                  <a:pt x="50" y="49"/>
                </a:lnTo>
                <a:lnTo>
                  <a:pt x="50" y="49"/>
                </a:lnTo>
                <a:lnTo>
                  <a:pt x="50" y="49"/>
                </a:lnTo>
                <a:lnTo>
                  <a:pt x="48" y="49"/>
                </a:lnTo>
                <a:lnTo>
                  <a:pt x="48" y="49"/>
                </a:lnTo>
                <a:lnTo>
                  <a:pt x="48" y="50"/>
                </a:lnTo>
                <a:lnTo>
                  <a:pt x="48" y="50"/>
                </a:lnTo>
                <a:lnTo>
                  <a:pt x="48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49"/>
                </a:lnTo>
                <a:lnTo>
                  <a:pt x="47" y="47"/>
                </a:lnTo>
                <a:lnTo>
                  <a:pt x="47" y="47"/>
                </a:lnTo>
                <a:lnTo>
                  <a:pt x="47" y="47"/>
                </a:lnTo>
                <a:lnTo>
                  <a:pt x="47" y="47"/>
                </a:lnTo>
                <a:lnTo>
                  <a:pt x="48" y="47"/>
                </a:lnTo>
                <a:lnTo>
                  <a:pt x="51" y="47"/>
                </a:lnTo>
                <a:lnTo>
                  <a:pt x="51" y="47"/>
                </a:lnTo>
                <a:lnTo>
                  <a:pt x="50" y="47"/>
                </a:lnTo>
                <a:lnTo>
                  <a:pt x="50" y="47"/>
                </a:lnTo>
                <a:lnTo>
                  <a:pt x="50" y="47"/>
                </a:lnTo>
                <a:lnTo>
                  <a:pt x="51" y="49"/>
                </a:lnTo>
                <a:lnTo>
                  <a:pt x="51" y="49"/>
                </a:lnTo>
                <a:lnTo>
                  <a:pt x="53" y="49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1" y="50"/>
                </a:lnTo>
                <a:lnTo>
                  <a:pt x="51" y="51"/>
                </a:lnTo>
                <a:lnTo>
                  <a:pt x="51" y="51"/>
                </a:lnTo>
                <a:lnTo>
                  <a:pt x="53" y="51"/>
                </a:lnTo>
                <a:lnTo>
                  <a:pt x="54" y="51"/>
                </a:lnTo>
                <a:lnTo>
                  <a:pt x="54" y="50"/>
                </a:lnTo>
                <a:lnTo>
                  <a:pt x="54" y="50"/>
                </a:lnTo>
                <a:lnTo>
                  <a:pt x="54" y="50"/>
                </a:lnTo>
                <a:lnTo>
                  <a:pt x="54" y="49"/>
                </a:lnTo>
                <a:lnTo>
                  <a:pt x="54" y="47"/>
                </a:lnTo>
                <a:lnTo>
                  <a:pt x="54" y="47"/>
                </a:lnTo>
                <a:lnTo>
                  <a:pt x="54" y="46"/>
                </a:lnTo>
                <a:lnTo>
                  <a:pt x="54" y="46"/>
                </a:lnTo>
                <a:lnTo>
                  <a:pt x="56" y="46"/>
                </a:lnTo>
                <a:lnTo>
                  <a:pt x="56" y="46"/>
                </a:lnTo>
                <a:lnTo>
                  <a:pt x="56" y="46"/>
                </a:lnTo>
                <a:lnTo>
                  <a:pt x="56" y="44"/>
                </a:lnTo>
                <a:lnTo>
                  <a:pt x="57" y="44"/>
                </a:lnTo>
                <a:lnTo>
                  <a:pt x="57" y="43"/>
                </a:lnTo>
                <a:lnTo>
                  <a:pt x="57" y="43"/>
                </a:lnTo>
                <a:lnTo>
                  <a:pt x="57" y="43"/>
                </a:lnTo>
                <a:lnTo>
                  <a:pt x="56" y="43"/>
                </a:lnTo>
                <a:lnTo>
                  <a:pt x="56" y="41"/>
                </a:lnTo>
                <a:lnTo>
                  <a:pt x="56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1"/>
                </a:lnTo>
                <a:lnTo>
                  <a:pt x="54" y="41"/>
                </a:lnTo>
                <a:lnTo>
                  <a:pt x="54" y="41"/>
                </a:lnTo>
                <a:lnTo>
                  <a:pt x="54" y="40"/>
                </a:lnTo>
                <a:lnTo>
                  <a:pt x="54" y="40"/>
                </a:lnTo>
                <a:lnTo>
                  <a:pt x="54" y="40"/>
                </a:lnTo>
                <a:lnTo>
                  <a:pt x="54" y="40"/>
                </a:lnTo>
                <a:lnTo>
                  <a:pt x="54" y="39"/>
                </a:lnTo>
                <a:lnTo>
                  <a:pt x="54" y="39"/>
                </a:lnTo>
                <a:lnTo>
                  <a:pt x="54" y="39"/>
                </a:lnTo>
                <a:lnTo>
                  <a:pt x="54" y="37"/>
                </a:lnTo>
                <a:lnTo>
                  <a:pt x="56" y="39"/>
                </a:lnTo>
                <a:lnTo>
                  <a:pt x="56" y="39"/>
                </a:lnTo>
                <a:lnTo>
                  <a:pt x="56" y="39"/>
                </a:lnTo>
                <a:lnTo>
                  <a:pt x="56" y="37"/>
                </a:lnTo>
                <a:lnTo>
                  <a:pt x="56" y="37"/>
                </a:lnTo>
                <a:lnTo>
                  <a:pt x="57" y="37"/>
                </a:lnTo>
                <a:lnTo>
                  <a:pt x="57" y="37"/>
                </a:lnTo>
                <a:lnTo>
                  <a:pt x="57" y="37"/>
                </a:lnTo>
                <a:lnTo>
                  <a:pt x="58" y="37"/>
                </a:lnTo>
                <a:lnTo>
                  <a:pt x="60" y="36"/>
                </a:lnTo>
                <a:lnTo>
                  <a:pt x="60" y="36"/>
                </a:lnTo>
                <a:lnTo>
                  <a:pt x="61" y="36"/>
                </a:lnTo>
                <a:lnTo>
                  <a:pt x="61" y="36"/>
                </a:lnTo>
                <a:lnTo>
                  <a:pt x="61" y="34"/>
                </a:lnTo>
                <a:lnTo>
                  <a:pt x="61" y="34"/>
                </a:lnTo>
                <a:lnTo>
                  <a:pt x="63" y="34"/>
                </a:lnTo>
                <a:lnTo>
                  <a:pt x="63" y="34"/>
                </a:lnTo>
                <a:lnTo>
                  <a:pt x="64" y="34"/>
                </a:lnTo>
                <a:lnTo>
                  <a:pt x="64" y="33"/>
                </a:lnTo>
                <a:lnTo>
                  <a:pt x="65" y="33"/>
                </a:lnTo>
                <a:lnTo>
                  <a:pt x="67" y="31"/>
                </a:lnTo>
                <a:lnTo>
                  <a:pt x="67" y="31"/>
                </a:lnTo>
                <a:lnTo>
                  <a:pt x="67" y="31"/>
                </a:lnTo>
                <a:lnTo>
                  <a:pt x="65" y="30"/>
                </a:lnTo>
                <a:lnTo>
                  <a:pt x="65" y="30"/>
                </a:lnTo>
                <a:lnTo>
                  <a:pt x="65" y="31"/>
                </a:lnTo>
                <a:lnTo>
                  <a:pt x="64" y="31"/>
                </a:lnTo>
                <a:lnTo>
                  <a:pt x="64" y="31"/>
                </a:lnTo>
                <a:lnTo>
                  <a:pt x="64" y="30"/>
                </a:lnTo>
                <a:lnTo>
                  <a:pt x="64" y="30"/>
                </a:lnTo>
                <a:lnTo>
                  <a:pt x="64" y="30"/>
                </a:lnTo>
                <a:lnTo>
                  <a:pt x="64" y="30"/>
                </a:lnTo>
                <a:lnTo>
                  <a:pt x="65" y="30"/>
                </a:lnTo>
                <a:lnTo>
                  <a:pt x="65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8" y="27"/>
                </a:lnTo>
                <a:lnTo>
                  <a:pt x="68" y="27"/>
                </a:lnTo>
                <a:lnTo>
                  <a:pt x="70" y="26"/>
                </a:lnTo>
                <a:lnTo>
                  <a:pt x="70" y="26"/>
                </a:lnTo>
                <a:lnTo>
                  <a:pt x="70" y="26"/>
                </a:lnTo>
                <a:lnTo>
                  <a:pt x="70" y="24"/>
                </a:lnTo>
                <a:lnTo>
                  <a:pt x="70" y="24"/>
                </a:lnTo>
                <a:lnTo>
                  <a:pt x="70" y="23"/>
                </a:lnTo>
                <a:lnTo>
                  <a:pt x="71" y="23"/>
                </a:lnTo>
                <a:lnTo>
                  <a:pt x="71" y="24"/>
                </a:lnTo>
                <a:lnTo>
                  <a:pt x="71" y="24"/>
                </a:lnTo>
                <a:lnTo>
                  <a:pt x="71" y="24"/>
                </a:lnTo>
                <a:lnTo>
                  <a:pt x="71" y="24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4" y="23"/>
                </a:lnTo>
                <a:lnTo>
                  <a:pt x="74" y="23"/>
                </a:lnTo>
                <a:lnTo>
                  <a:pt x="74" y="23"/>
                </a:lnTo>
                <a:lnTo>
                  <a:pt x="74" y="23"/>
                </a:lnTo>
                <a:lnTo>
                  <a:pt x="75" y="22"/>
                </a:lnTo>
                <a:lnTo>
                  <a:pt x="75" y="22"/>
                </a:lnTo>
                <a:lnTo>
                  <a:pt x="77" y="22"/>
                </a:lnTo>
                <a:lnTo>
                  <a:pt x="78" y="22"/>
                </a:lnTo>
                <a:lnTo>
                  <a:pt x="78" y="22"/>
                </a:lnTo>
                <a:lnTo>
                  <a:pt x="80" y="20"/>
                </a:lnTo>
                <a:lnTo>
                  <a:pt x="80" y="20"/>
                </a:lnTo>
                <a:lnTo>
                  <a:pt x="80" y="22"/>
                </a:lnTo>
                <a:lnTo>
                  <a:pt x="80" y="22"/>
                </a:lnTo>
                <a:lnTo>
                  <a:pt x="81" y="22"/>
                </a:lnTo>
                <a:lnTo>
                  <a:pt x="81" y="22"/>
                </a:lnTo>
                <a:lnTo>
                  <a:pt x="81" y="20"/>
                </a:lnTo>
                <a:lnTo>
                  <a:pt x="83" y="20"/>
                </a:lnTo>
                <a:lnTo>
                  <a:pt x="83" y="20"/>
                </a:lnTo>
                <a:lnTo>
                  <a:pt x="84" y="20"/>
                </a:lnTo>
                <a:lnTo>
                  <a:pt x="84" y="20"/>
                </a:lnTo>
                <a:lnTo>
                  <a:pt x="84" y="20"/>
                </a:lnTo>
                <a:lnTo>
                  <a:pt x="85" y="20"/>
                </a:lnTo>
                <a:lnTo>
                  <a:pt x="85" y="19"/>
                </a:lnTo>
                <a:lnTo>
                  <a:pt x="85" y="19"/>
                </a:lnTo>
                <a:lnTo>
                  <a:pt x="85" y="20"/>
                </a:lnTo>
                <a:lnTo>
                  <a:pt x="87" y="20"/>
                </a:lnTo>
                <a:lnTo>
                  <a:pt x="87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90" y="19"/>
                </a:lnTo>
                <a:lnTo>
                  <a:pt x="90" y="19"/>
                </a:lnTo>
                <a:lnTo>
                  <a:pt x="90" y="19"/>
                </a:lnTo>
                <a:lnTo>
                  <a:pt x="91" y="19"/>
                </a:lnTo>
                <a:lnTo>
                  <a:pt x="91" y="19"/>
                </a:lnTo>
                <a:lnTo>
                  <a:pt x="91" y="19"/>
                </a:lnTo>
                <a:lnTo>
                  <a:pt x="91" y="19"/>
                </a:lnTo>
                <a:lnTo>
                  <a:pt x="91" y="17"/>
                </a:lnTo>
                <a:lnTo>
                  <a:pt x="91" y="17"/>
                </a:lnTo>
                <a:lnTo>
                  <a:pt x="91" y="17"/>
                </a:lnTo>
                <a:lnTo>
                  <a:pt x="93" y="17"/>
                </a:lnTo>
                <a:lnTo>
                  <a:pt x="93" y="17"/>
                </a:lnTo>
                <a:lnTo>
                  <a:pt x="93" y="17"/>
                </a:lnTo>
                <a:lnTo>
                  <a:pt x="93" y="17"/>
                </a:lnTo>
                <a:lnTo>
                  <a:pt x="94" y="19"/>
                </a:lnTo>
                <a:lnTo>
                  <a:pt x="94" y="19"/>
                </a:lnTo>
                <a:lnTo>
                  <a:pt x="94" y="17"/>
                </a:lnTo>
                <a:lnTo>
                  <a:pt x="94" y="17"/>
                </a:lnTo>
                <a:lnTo>
                  <a:pt x="94" y="19"/>
                </a:lnTo>
                <a:lnTo>
                  <a:pt x="95" y="19"/>
                </a:lnTo>
                <a:lnTo>
                  <a:pt x="95" y="19"/>
                </a:lnTo>
                <a:lnTo>
                  <a:pt x="97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100" y="17"/>
                </a:lnTo>
                <a:lnTo>
                  <a:pt x="101" y="17"/>
                </a:lnTo>
                <a:lnTo>
                  <a:pt x="101" y="17"/>
                </a:lnTo>
                <a:lnTo>
                  <a:pt x="103" y="17"/>
                </a:lnTo>
                <a:lnTo>
                  <a:pt x="103" y="17"/>
                </a:lnTo>
                <a:lnTo>
                  <a:pt x="103" y="17"/>
                </a:lnTo>
                <a:lnTo>
                  <a:pt x="103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6"/>
                </a:lnTo>
                <a:lnTo>
                  <a:pt x="105" y="16"/>
                </a:lnTo>
                <a:lnTo>
                  <a:pt x="105" y="14"/>
                </a:lnTo>
                <a:lnTo>
                  <a:pt x="105" y="14"/>
                </a:lnTo>
                <a:lnTo>
                  <a:pt x="107" y="14"/>
                </a:lnTo>
                <a:lnTo>
                  <a:pt x="107" y="14"/>
                </a:lnTo>
                <a:lnTo>
                  <a:pt x="107" y="14"/>
                </a:lnTo>
                <a:lnTo>
                  <a:pt x="108" y="14"/>
                </a:lnTo>
                <a:lnTo>
                  <a:pt x="108" y="14"/>
                </a:lnTo>
                <a:lnTo>
                  <a:pt x="108" y="14"/>
                </a:lnTo>
                <a:lnTo>
                  <a:pt x="110" y="14"/>
                </a:lnTo>
                <a:lnTo>
                  <a:pt x="110" y="14"/>
                </a:lnTo>
                <a:lnTo>
                  <a:pt x="110" y="14"/>
                </a:lnTo>
                <a:lnTo>
                  <a:pt x="110" y="16"/>
                </a:lnTo>
                <a:lnTo>
                  <a:pt x="110" y="17"/>
                </a:lnTo>
                <a:lnTo>
                  <a:pt x="110" y="17"/>
                </a:lnTo>
                <a:lnTo>
                  <a:pt x="110" y="17"/>
                </a:lnTo>
                <a:lnTo>
                  <a:pt x="110" y="17"/>
                </a:lnTo>
                <a:lnTo>
                  <a:pt x="110" y="16"/>
                </a:lnTo>
                <a:lnTo>
                  <a:pt x="111" y="14"/>
                </a:lnTo>
                <a:lnTo>
                  <a:pt x="111" y="14"/>
                </a:lnTo>
                <a:lnTo>
                  <a:pt x="111" y="14"/>
                </a:lnTo>
                <a:lnTo>
                  <a:pt x="111" y="13"/>
                </a:lnTo>
                <a:lnTo>
                  <a:pt x="112" y="14"/>
                </a:lnTo>
                <a:lnTo>
                  <a:pt x="112" y="16"/>
                </a:lnTo>
                <a:lnTo>
                  <a:pt x="112" y="16"/>
                </a:lnTo>
                <a:lnTo>
                  <a:pt x="114" y="16"/>
                </a:lnTo>
                <a:lnTo>
                  <a:pt x="114" y="14"/>
                </a:lnTo>
                <a:lnTo>
                  <a:pt x="114" y="14"/>
                </a:lnTo>
                <a:lnTo>
                  <a:pt x="115" y="13"/>
                </a:lnTo>
                <a:lnTo>
                  <a:pt x="115" y="13"/>
                </a:lnTo>
                <a:lnTo>
                  <a:pt x="115" y="13"/>
                </a:lnTo>
                <a:lnTo>
                  <a:pt x="115" y="13"/>
                </a:lnTo>
                <a:lnTo>
                  <a:pt x="118" y="13"/>
                </a:lnTo>
                <a:lnTo>
                  <a:pt x="120" y="13"/>
                </a:lnTo>
                <a:lnTo>
                  <a:pt x="121" y="13"/>
                </a:lnTo>
                <a:lnTo>
                  <a:pt x="121" y="13"/>
                </a:lnTo>
                <a:lnTo>
                  <a:pt x="122" y="13"/>
                </a:lnTo>
                <a:lnTo>
                  <a:pt x="122" y="14"/>
                </a:lnTo>
                <a:lnTo>
                  <a:pt x="122" y="14"/>
                </a:lnTo>
                <a:lnTo>
                  <a:pt x="122" y="14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5" y="13"/>
                </a:lnTo>
                <a:lnTo>
                  <a:pt x="125" y="13"/>
                </a:lnTo>
                <a:lnTo>
                  <a:pt x="125" y="14"/>
                </a:lnTo>
                <a:lnTo>
                  <a:pt x="125" y="14"/>
                </a:lnTo>
                <a:lnTo>
                  <a:pt x="125" y="13"/>
                </a:lnTo>
                <a:lnTo>
                  <a:pt x="127" y="13"/>
                </a:lnTo>
                <a:lnTo>
                  <a:pt x="128" y="13"/>
                </a:lnTo>
                <a:lnTo>
                  <a:pt x="128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2"/>
                </a:lnTo>
                <a:lnTo>
                  <a:pt x="130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3"/>
                </a:lnTo>
                <a:lnTo>
                  <a:pt x="131" y="13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3"/>
                </a:lnTo>
                <a:lnTo>
                  <a:pt x="131" y="13"/>
                </a:lnTo>
                <a:lnTo>
                  <a:pt x="132" y="13"/>
                </a:lnTo>
                <a:lnTo>
                  <a:pt x="134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4"/>
                </a:lnTo>
                <a:lnTo>
                  <a:pt x="135" y="14"/>
                </a:lnTo>
                <a:lnTo>
                  <a:pt x="135" y="14"/>
                </a:lnTo>
                <a:lnTo>
                  <a:pt x="135" y="14"/>
                </a:lnTo>
                <a:lnTo>
                  <a:pt x="135" y="13"/>
                </a:lnTo>
                <a:lnTo>
                  <a:pt x="137" y="13"/>
                </a:lnTo>
                <a:lnTo>
                  <a:pt x="137" y="13"/>
                </a:lnTo>
                <a:lnTo>
                  <a:pt x="137" y="14"/>
                </a:lnTo>
                <a:lnTo>
                  <a:pt x="138" y="14"/>
                </a:lnTo>
                <a:lnTo>
                  <a:pt x="138" y="14"/>
                </a:lnTo>
                <a:lnTo>
                  <a:pt x="140" y="14"/>
                </a:lnTo>
                <a:lnTo>
                  <a:pt x="140" y="14"/>
                </a:lnTo>
                <a:lnTo>
                  <a:pt x="141" y="14"/>
                </a:lnTo>
                <a:lnTo>
                  <a:pt x="142" y="14"/>
                </a:lnTo>
                <a:lnTo>
                  <a:pt x="142" y="13"/>
                </a:lnTo>
                <a:lnTo>
                  <a:pt x="144" y="13"/>
                </a:lnTo>
                <a:lnTo>
                  <a:pt x="144" y="13"/>
                </a:lnTo>
                <a:lnTo>
                  <a:pt x="144" y="13"/>
                </a:lnTo>
                <a:lnTo>
                  <a:pt x="145" y="13"/>
                </a:lnTo>
                <a:lnTo>
                  <a:pt x="145" y="13"/>
                </a:lnTo>
                <a:lnTo>
                  <a:pt x="144" y="14"/>
                </a:lnTo>
                <a:lnTo>
                  <a:pt x="144" y="14"/>
                </a:lnTo>
                <a:lnTo>
                  <a:pt x="145" y="14"/>
                </a:lnTo>
                <a:lnTo>
                  <a:pt x="145" y="14"/>
                </a:lnTo>
                <a:lnTo>
                  <a:pt x="145" y="14"/>
                </a:lnTo>
                <a:lnTo>
                  <a:pt x="145" y="14"/>
                </a:lnTo>
                <a:lnTo>
                  <a:pt x="147" y="14"/>
                </a:lnTo>
                <a:lnTo>
                  <a:pt x="147" y="14"/>
                </a:lnTo>
                <a:lnTo>
                  <a:pt x="147" y="13"/>
                </a:lnTo>
                <a:lnTo>
                  <a:pt x="147" y="13"/>
                </a:lnTo>
                <a:lnTo>
                  <a:pt x="147" y="14"/>
                </a:lnTo>
                <a:lnTo>
                  <a:pt x="148" y="14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4"/>
                </a:lnTo>
                <a:lnTo>
                  <a:pt x="150" y="14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2" y="14"/>
                </a:lnTo>
                <a:lnTo>
                  <a:pt x="152" y="14"/>
                </a:lnTo>
                <a:lnTo>
                  <a:pt x="152" y="14"/>
                </a:lnTo>
                <a:lnTo>
                  <a:pt x="154" y="14"/>
                </a:lnTo>
                <a:lnTo>
                  <a:pt x="154" y="14"/>
                </a:lnTo>
                <a:lnTo>
                  <a:pt x="154" y="14"/>
                </a:lnTo>
                <a:lnTo>
                  <a:pt x="154" y="13"/>
                </a:lnTo>
                <a:lnTo>
                  <a:pt x="154" y="13"/>
                </a:lnTo>
                <a:lnTo>
                  <a:pt x="155" y="14"/>
                </a:lnTo>
                <a:lnTo>
                  <a:pt x="155" y="14"/>
                </a:lnTo>
                <a:lnTo>
                  <a:pt x="155" y="14"/>
                </a:lnTo>
                <a:lnTo>
                  <a:pt x="155" y="14"/>
                </a:lnTo>
                <a:lnTo>
                  <a:pt x="155" y="13"/>
                </a:lnTo>
                <a:lnTo>
                  <a:pt x="158" y="14"/>
                </a:lnTo>
                <a:lnTo>
                  <a:pt x="157" y="14"/>
                </a:lnTo>
                <a:lnTo>
                  <a:pt x="157" y="14"/>
                </a:lnTo>
                <a:lnTo>
                  <a:pt x="157" y="14"/>
                </a:lnTo>
                <a:lnTo>
                  <a:pt x="157" y="16"/>
                </a:lnTo>
                <a:lnTo>
                  <a:pt x="155" y="16"/>
                </a:lnTo>
                <a:lnTo>
                  <a:pt x="155" y="16"/>
                </a:lnTo>
                <a:lnTo>
                  <a:pt x="155" y="16"/>
                </a:lnTo>
                <a:lnTo>
                  <a:pt x="155" y="17"/>
                </a:lnTo>
                <a:lnTo>
                  <a:pt x="155" y="17"/>
                </a:lnTo>
                <a:lnTo>
                  <a:pt x="155" y="17"/>
                </a:lnTo>
                <a:lnTo>
                  <a:pt x="157" y="17"/>
                </a:lnTo>
                <a:lnTo>
                  <a:pt x="157" y="17"/>
                </a:lnTo>
                <a:lnTo>
                  <a:pt x="158" y="19"/>
                </a:lnTo>
                <a:lnTo>
                  <a:pt x="158" y="19"/>
                </a:lnTo>
                <a:lnTo>
                  <a:pt x="158" y="19"/>
                </a:lnTo>
                <a:lnTo>
                  <a:pt x="158" y="19"/>
                </a:lnTo>
                <a:lnTo>
                  <a:pt x="160" y="19"/>
                </a:lnTo>
                <a:lnTo>
                  <a:pt x="160" y="19"/>
                </a:lnTo>
                <a:lnTo>
                  <a:pt x="161" y="20"/>
                </a:lnTo>
                <a:lnTo>
                  <a:pt x="161" y="20"/>
                </a:lnTo>
                <a:lnTo>
                  <a:pt x="162" y="19"/>
                </a:lnTo>
                <a:lnTo>
                  <a:pt x="162" y="19"/>
                </a:lnTo>
                <a:lnTo>
                  <a:pt x="162" y="19"/>
                </a:lnTo>
                <a:lnTo>
                  <a:pt x="162" y="17"/>
                </a:lnTo>
                <a:lnTo>
                  <a:pt x="162" y="17"/>
                </a:lnTo>
                <a:lnTo>
                  <a:pt x="162" y="16"/>
                </a:lnTo>
                <a:lnTo>
                  <a:pt x="162" y="16"/>
                </a:lnTo>
                <a:lnTo>
                  <a:pt x="162" y="14"/>
                </a:lnTo>
                <a:lnTo>
                  <a:pt x="162" y="14"/>
                </a:lnTo>
                <a:lnTo>
                  <a:pt x="162" y="14"/>
                </a:lnTo>
                <a:lnTo>
                  <a:pt x="162" y="14"/>
                </a:lnTo>
                <a:lnTo>
                  <a:pt x="162" y="13"/>
                </a:lnTo>
                <a:lnTo>
                  <a:pt x="164" y="13"/>
                </a:lnTo>
                <a:lnTo>
                  <a:pt x="164" y="13"/>
                </a:lnTo>
                <a:lnTo>
                  <a:pt x="164" y="13"/>
                </a:lnTo>
                <a:lnTo>
                  <a:pt x="165" y="14"/>
                </a:lnTo>
                <a:lnTo>
                  <a:pt x="165" y="14"/>
                </a:lnTo>
                <a:lnTo>
                  <a:pt x="167" y="14"/>
                </a:lnTo>
                <a:lnTo>
                  <a:pt x="167" y="14"/>
                </a:lnTo>
                <a:lnTo>
                  <a:pt x="167" y="16"/>
                </a:lnTo>
                <a:lnTo>
                  <a:pt x="167" y="16"/>
                </a:lnTo>
                <a:lnTo>
                  <a:pt x="165" y="16"/>
                </a:lnTo>
                <a:lnTo>
                  <a:pt x="165" y="16"/>
                </a:lnTo>
                <a:lnTo>
                  <a:pt x="165" y="16"/>
                </a:lnTo>
                <a:lnTo>
                  <a:pt x="167" y="16"/>
                </a:lnTo>
                <a:lnTo>
                  <a:pt x="168" y="17"/>
                </a:lnTo>
                <a:lnTo>
                  <a:pt x="168" y="17"/>
                </a:lnTo>
                <a:lnTo>
                  <a:pt x="169" y="17"/>
                </a:lnTo>
                <a:lnTo>
                  <a:pt x="169" y="17"/>
                </a:lnTo>
                <a:lnTo>
                  <a:pt x="169" y="17"/>
                </a:lnTo>
                <a:lnTo>
                  <a:pt x="171" y="17"/>
                </a:lnTo>
                <a:lnTo>
                  <a:pt x="171" y="17"/>
                </a:lnTo>
                <a:lnTo>
                  <a:pt x="172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6"/>
                </a:lnTo>
                <a:lnTo>
                  <a:pt x="174" y="16"/>
                </a:lnTo>
                <a:lnTo>
                  <a:pt x="174" y="16"/>
                </a:lnTo>
                <a:lnTo>
                  <a:pt x="175" y="17"/>
                </a:lnTo>
                <a:lnTo>
                  <a:pt x="175" y="17"/>
                </a:lnTo>
                <a:lnTo>
                  <a:pt x="175" y="16"/>
                </a:lnTo>
                <a:lnTo>
                  <a:pt x="175" y="16"/>
                </a:lnTo>
                <a:lnTo>
                  <a:pt x="175" y="16"/>
                </a:lnTo>
                <a:lnTo>
                  <a:pt x="175" y="16"/>
                </a:lnTo>
                <a:lnTo>
                  <a:pt x="175" y="14"/>
                </a:lnTo>
                <a:lnTo>
                  <a:pt x="174" y="14"/>
                </a:lnTo>
                <a:lnTo>
                  <a:pt x="174" y="14"/>
                </a:lnTo>
                <a:lnTo>
                  <a:pt x="174" y="14"/>
                </a:lnTo>
                <a:lnTo>
                  <a:pt x="174" y="14"/>
                </a:lnTo>
                <a:lnTo>
                  <a:pt x="175" y="14"/>
                </a:lnTo>
                <a:lnTo>
                  <a:pt x="175" y="14"/>
                </a:lnTo>
                <a:lnTo>
                  <a:pt x="175" y="14"/>
                </a:lnTo>
                <a:lnTo>
                  <a:pt x="175" y="14"/>
                </a:lnTo>
                <a:lnTo>
                  <a:pt x="177" y="16"/>
                </a:lnTo>
                <a:lnTo>
                  <a:pt x="177" y="16"/>
                </a:lnTo>
                <a:lnTo>
                  <a:pt x="175" y="16"/>
                </a:lnTo>
                <a:lnTo>
                  <a:pt x="175" y="17"/>
                </a:lnTo>
                <a:lnTo>
                  <a:pt x="175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8" y="16"/>
                </a:lnTo>
                <a:lnTo>
                  <a:pt x="178" y="16"/>
                </a:lnTo>
                <a:lnTo>
                  <a:pt x="178" y="17"/>
                </a:lnTo>
                <a:lnTo>
                  <a:pt x="179" y="17"/>
                </a:lnTo>
                <a:lnTo>
                  <a:pt x="179" y="17"/>
                </a:lnTo>
                <a:lnTo>
                  <a:pt x="179" y="16"/>
                </a:lnTo>
                <a:lnTo>
                  <a:pt x="179" y="16"/>
                </a:lnTo>
                <a:lnTo>
                  <a:pt x="181" y="17"/>
                </a:lnTo>
                <a:lnTo>
                  <a:pt x="181" y="17"/>
                </a:lnTo>
                <a:lnTo>
                  <a:pt x="182" y="17"/>
                </a:lnTo>
                <a:lnTo>
                  <a:pt x="184" y="17"/>
                </a:lnTo>
                <a:lnTo>
                  <a:pt x="184" y="17"/>
                </a:lnTo>
                <a:lnTo>
                  <a:pt x="184" y="16"/>
                </a:lnTo>
                <a:lnTo>
                  <a:pt x="185" y="16"/>
                </a:lnTo>
                <a:lnTo>
                  <a:pt x="185" y="16"/>
                </a:lnTo>
                <a:lnTo>
                  <a:pt x="187" y="16"/>
                </a:lnTo>
                <a:lnTo>
                  <a:pt x="188" y="16"/>
                </a:lnTo>
                <a:lnTo>
                  <a:pt x="188" y="16"/>
                </a:lnTo>
                <a:lnTo>
                  <a:pt x="188" y="14"/>
                </a:lnTo>
                <a:lnTo>
                  <a:pt x="188" y="14"/>
                </a:lnTo>
                <a:lnTo>
                  <a:pt x="188" y="13"/>
                </a:lnTo>
                <a:lnTo>
                  <a:pt x="188" y="13"/>
                </a:lnTo>
                <a:lnTo>
                  <a:pt x="188" y="13"/>
                </a:lnTo>
                <a:lnTo>
                  <a:pt x="189" y="13"/>
                </a:lnTo>
                <a:lnTo>
                  <a:pt x="189" y="13"/>
                </a:lnTo>
                <a:lnTo>
                  <a:pt x="191" y="13"/>
                </a:lnTo>
                <a:lnTo>
                  <a:pt x="191" y="13"/>
                </a:lnTo>
                <a:lnTo>
                  <a:pt x="191" y="13"/>
                </a:lnTo>
                <a:lnTo>
                  <a:pt x="191" y="13"/>
                </a:lnTo>
                <a:lnTo>
                  <a:pt x="189" y="13"/>
                </a:lnTo>
                <a:lnTo>
                  <a:pt x="188" y="13"/>
                </a:lnTo>
                <a:lnTo>
                  <a:pt x="188" y="14"/>
                </a:lnTo>
                <a:lnTo>
                  <a:pt x="188" y="14"/>
                </a:lnTo>
                <a:lnTo>
                  <a:pt x="188" y="14"/>
                </a:lnTo>
                <a:lnTo>
                  <a:pt x="188" y="14"/>
                </a:lnTo>
                <a:lnTo>
                  <a:pt x="189" y="16"/>
                </a:lnTo>
                <a:lnTo>
                  <a:pt x="189" y="16"/>
                </a:lnTo>
                <a:lnTo>
                  <a:pt x="191" y="16"/>
                </a:lnTo>
                <a:lnTo>
                  <a:pt x="192" y="16"/>
                </a:lnTo>
                <a:lnTo>
                  <a:pt x="195" y="16"/>
                </a:lnTo>
                <a:lnTo>
                  <a:pt x="195" y="16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8" y="14"/>
                </a:lnTo>
                <a:lnTo>
                  <a:pt x="198" y="14"/>
                </a:lnTo>
                <a:lnTo>
                  <a:pt x="198" y="14"/>
                </a:lnTo>
                <a:lnTo>
                  <a:pt x="198" y="14"/>
                </a:lnTo>
                <a:lnTo>
                  <a:pt x="199" y="14"/>
                </a:lnTo>
                <a:lnTo>
                  <a:pt x="199" y="14"/>
                </a:lnTo>
                <a:lnTo>
                  <a:pt x="201" y="14"/>
                </a:lnTo>
                <a:lnTo>
                  <a:pt x="202" y="14"/>
                </a:lnTo>
                <a:lnTo>
                  <a:pt x="202" y="14"/>
                </a:lnTo>
                <a:lnTo>
                  <a:pt x="204" y="14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7" y="13"/>
                </a:lnTo>
                <a:lnTo>
                  <a:pt x="207" y="13"/>
                </a:lnTo>
                <a:lnTo>
                  <a:pt x="207" y="13"/>
                </a:lnTo>
                <a:lnTo>
                  <a:pt x="208" y="13"/>
                </a:lnTo>
                <a:lnTo>
                  <a:pt x="208" y="13"/>
                </a:lnTo>
                <a:lnTo>
                  <a:pt x="208" y="13"/>
                </a:lnTo>
                <a:lnTo>
                  <a:pt x="208" y="13"/>
                </a:lnTo>
                <a:lnTo>
                  <a:pt x="209" y="13"/>
                </a:lnTo>
                <a:lnTo>
                  <a:pt x="209" y="13"/>
                </a:lnTo>
                <a:lnTo>
                  <a:pt x="209" y="13"/>
                </a:lnTo>
                <a:lnTo>
                  <a:pt x="211" y="13"/>
                </a:lnTo>
                <a:lnTo>
                  <a:pt x="212" y="13"/>
                </a:lnTo>
                <a:lnTo>
                  <a:pt x="214" y="13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6" y="12"/>
                </a:lnTo>
                <a:lnTo>
                  <a:pt x="216" y="12"/>
                </a:lnTo>
                <a:lnTo>
                  <a:pt x="216" y="12"/>
                </a:lnTo>
                <a:lnTo>
                  <a:pt x="216" y="13"/>
                </a:lnTo>
                <a:lnTo>
                  <a:pt x="216" y="13"/>
                </a:lnTo>
                <a:lnTo>
                  <a:pt x="216" y="13"/>
                </a:lnTo>
                <a:lnTo>
                  <a:pt x="218" y="14"/>
                </a:lnTo>
                <a:lnTo>
                  <a:pt x="218" y="14"/>
                </a:lnTo>
                <a:lnTo>
                  <a:pt x="218" y="13"/>
                </a:lnTo>
                <a:lnTo>
                  <a:pt x="219" y="13"/>
                </a:lnTo>
                <a:lnTo>
                  <a:pt x="221" y="13"/>
                </a:lnTo>
                <a:lnTo>
                  <a:pt x="221" y="13"/>
                </a:lnTo>
                <a:lnTo>
                  <a:pt x="221" y="13"/>
                </a:lnTo>
                <a:lnTo>
                  <a:pt x="222" y="13"/>
                </a:lnTo>
                <a:lnTo>
                  <a:pt x="222" y="13"/>
                </a:lnTo>
                <a:lnTo>
                  <a:pt x="222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6" y="12"/>
                </a:lnTo>
                <a:lnTo>
                  <a:pt x="226" y="12"/>
                </a:lnTo>
                <a:lnTo>
                  <a:pt x="226" y="12"/>
                </a:lnTo>
                <a:lnTo>
                  <a:pt x="226" y="12"/>
                </a:lnTo>
                <a:lnTo>
                  <a:pt x="228" y="12"/>
                </a:lnTo>
                <a:lnTo>
                  <a:pt x="228" y="12"/>
                </a:lnTo>
                <a:lnTo>
                  <a:pt x="228" y="12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9" y="10"/>
                </a:lnTo>
                <a:lnTo>
                  <a:pt x="229" y="10"/>
                </a:lnTo>
                <a:lnTo>
                  <a:pt x="228" y="10"/>
                </a:lnTo>
                <a:lnTo>
                  <a:pt x="228" y="10"/>
                </a:lnTo>
                <a:lnTo>
                  <a:pt x="226" y="10"/>
                </a:lnTo>
                <a:lnTo>
                  <a:pt x="226" y="10"/>
                </a:lnTo>
                <a:lnTo>
                  <a:pt x="228" y="10"/>
                </a:lnTo>
                <a:lnTo>
                  <a:pt x="228" y="9"/>
                </a:lnTo>
                <a:lnTo>
                  <a:pt x="229" y="9"/>
                </a:lnTo>
                <a:lnTo>
                  <a:pt x="229" y="10"/>
                </a:lnTo>
                <a:lnTo>
                  <a:pt x="229" y="10"/>
                </a:lnTo>
                <a:lnTo>
                  <a:pt x="231" y="10"/>
                </a:lnTo>
                <a:lnTo>
                  <a:pt x="231" y="10"/>
                </a:lnTo>
                <a:lnTo>
                  <a:pt x="232" y="10"/>
                </a:lnTo>
                <a:lnTo>
                  <a:pt x="232" y="10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2" y="9"/>
                </a:lnTo>
                <a:lnTo>
                  <a:pt x="232" y="9"/>
                </a:lnTo>
                <a:lnTo>
                  <a:pt x="232" y="7"/>
                </a:lnTo>
                <a:lnTo>
                  <a:pt x="232" y="7"/>
                </a:lnTo>
                <a:lnTo>
                  <a:pt x="234" y="7"/>
                </a:lnTo>
                <a:lnTo>
                  <a:pt x="234" y="7"/>
                </a:lnTo>
                <a:lnTo>
                  <a:pt x="234" y="9"/>
                </a:lnTo>
                <a:lnTo>
                  <a:pt x="234" y="9"/>
                </a:lnTo>
                <a:lnTo>
                  <a:pt x="235" y="9"/>
                </a:lnTo>
                <a:lnTo>
                  <a:pt x="235" y="9"/>
                </a:lnTo>
                <a:lnTo>
                  <a:pt x="236" y="9"/>
                </a:lnTo>
                <a:lnTo>
                  <a:pt x="238" y="9"/>
                </a:lnTo>
                <a:lnTo>
                  <a:pt x="238" y="9"/>
                </a:lnTo>
                <a:lnTo>
                  <a:pt x="238" y="7"/>
                </a:lnTo>
                <a:lnTo>
                  <a:pt x="238" y="7"/>
                </a:lnTo>
                <a:lnTo>
                  <a:pt x="238" y="6"/>
                </a:lnTo>
                <a:lnTo>
                  <a:pt x="238" y="6"/>
                </a:lnTo>
                <a:lnTo>
                  <a:pt x="238" y="6"/>
                </a:lnTo>
                <a:lnTo>
                  <a:pt x="238" y="7"/>
                </a:lnTo>
                <a:lnTo>
                  <a:pt x="238" y="7"/>
                </a:lnTo>
                <a:lnTo>
                  <a:pt x="238" y="7"/>
                </a:lnTo>
                <a:lnTo>
                  <a:pt x="238" y="7"/>
                </a:lnTo>
                <a:lnTo>
                  <a:pt x="239" y="7"/>
                </a:lnTo>
                <a:lnTo>
                  <a:pt x="239" y="9"/>
                </a:lnTo>
                <a:lnTo>
                  <a:pt x="239" y="9"/>
                </a:lnTo>
                <a:lnTo>
                  <a:pt x="241" y="9"/>
                </a:lnTo>
                <a:lnTo>
                  <a:pt x="242" y="9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5" y="6"/>
                </a:lnTo>
                <a:lnTo>
                  <a:pt x="246" y="6"/>
                </a:lnTo>
                <a:lnTo>
                  <a:pt x="246" y="6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8" y="7"/>
                </a:lnTo>
                <a:lnTo>
                  <a:pt x="248" y="6"/>
                </a:lnTo>
                <a:lnTo>
                  <a:pt x="248" y="6"/>
                </a:lnTo>
                <a:lnTo>
                  <a:pt x="248" y="6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3"/>
                </a:lnTo>
                <a:lnTo>
                  <a:pt x="248" y="3"/>
                </a:lnTo>
                <a:lnTo>
                  <a:pt x="248" y="4"/>
                </a:lnTo>
                <a:lnTo>
                  <a:pt x="248" y="4"/>
                </a:lnTo>
                <a:lnTo>
                  <a:pt x="249" y="3"/>
                </a:lnTo>
                <a:lnTo>
                  <a:pt x="249" y="3"/>
                </a:lnTo>
                <a:lnTo>
                  <a:pt x="251" y="3"/>
                </a:lnTo>
                <a:lnTo>
                  <a:pt x="251" y="3"/>
                </a:lnTo>
                <a:lnTo>
                  <a:pt x="252" y="4"/>
                </a:lnTo>
                <a:lnTo>
                  <a:pt x="249" y="6"/>
                </a:lnTo>
                <a:lnTo>
                  <a:pt x="249" y="6"/>
                </a:lnTo>
                <a:lnTo>
                  <a:pt x="251" y="6"/>
                </a:lnTo>
                <a:lnTo>
                  <a:pt x="251" y="6"/>
                </a:lnTo>
                <a:lnTo>
                  <a:pt x="252" y="6"/>
                </a:lnTo>
                <a:lnTo>
                  <a:pt x="252" y="6"/>
                </a:lnTo>
                <a:lnTo>
                  <a:pt x="252" y="6"/>
                </a:lnTo>
                <a:lnTo>
                  <a:pt x="254" y="6"/>
                </a:lnTo>
                <a:lnTo>
                  <a:pt x="255" y="6"/>
                </a:lnTo>
                <a:lnTo>
                  <a:pt x="256" y="4"/>
                </a:lnTo>
                <a:lnTo>
                  <a:pt x="258" y="4"/>
                </a:lnTo>
                <a:lnTo>
                  <a:pt x="258" y="4"/>
                </a:lnTo>
                <a:lnTo>
                  <a:pt x="259" y="4"/>
                </a:lnTo>
                <a:lnTo>
                  <a:pt x="259" y="4"/>
                </a:lnTo>
                <a:lnTo>
                  <a:pt x="259" y="4"/>
                </a:lnTo>
                <a:lnTo>
                  <a:pt x="259" y="4"/>
                </a:lnTo>
                <a:lnTo>
                  <a:pt x="261" y="4"/>
                </a:lnTo>
                <a:lnTo>
                  <a:pt x="262" y="4"/>
                </a:lnTo>
                <a:lnTo>
                  <a:pt x="264" y="4"/>
                </a:lnTo>
                <a:lnTo>
                  <a:pt x="265" y="3"/>
                </a:lnTo>
                <a:lnTo>
                  <a:pt x="265" y="3"/>
                </a:lnTo>
                <a:lnTo>
                  <a:pt x="265" y="4"/>
                </a:lnTo>
                <a:lnTo>
                  <a:pt x="264" y="4"/>
                </a:lnTo>
                <a:lnTo>
                  <a:pt x="262" y="4"/>
                </a:lnTo>
                <a:lnTo>
                  <a:pt x="261" y="6"/>
                </a:lnTo>
                <a:lnTo>
                  <a:pt x="261" y="6"/>
                </a:lnTo>
                <a:lnTo>
                  <a:pt x="261" y="6"/>
                </a:lnTo>
                <a:lnTo>
                  <a:pt x="259" y="6"/>
                </a:lnTo>
                <a:lnTo>
                  <a:pt x="258" y="6"/>
                </a:lnTo>
                <a:lnTo>
                  <a:pt x="258" y="6"/>
                </a:lnTo>
                <a:lnTo>
                  <a:pt x="256" y="6"/>
                </a:lnTo>
                <a:lnTo>
                  <a:pt x="256" y="7"/>
                </a:lnTo>
                <a:lnTo>
                  <a:pt x="256" y="7"/>
                </a:lnTo>
                <a:lnTo>
                  <a:pt x="258" y="7"/>
                </a:lnTo>
                <a:lnTo>
                  <a:pt x="258" y="7"/>
                </a:lnTo>
                <a:lnTo>
                  <a:pt x="259" y="7"/>
                </a:lnTo>
                <a:lnTo>
                  <a:pt x="261" y="7"/>
                </a:lnTo>
                <a:lnTo>
                  <a:pt x="262" y="9"/>
                </a:lnTo>
                <a:lnTo>
                  <a:pt x="262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7"/>
                </a:lnTo>
                <a:lnTo>
                  <a:pt x="264" y="7"/>
                </a:lnTo>
                <a:lnTo>
                  <a:pt x="264" y="7"/>
                </a:lnTo>
                <a:lnTo>
                  <a:pt x="264" y="6"/>
                </a:lnTo>
                <a:lnTo>
                  <a:pt x="265" y="6"/>
                </a:lnTo>
                <a:lnTo>
                  <a:pt x="265" y="6"/>
                </a:lnTo>
                <a:lnTo>
                  <a:pt x="266" y="6"/>
                </a:lnTo>
                <a:lnTo>
                  <a:pt x="266" y="6"/>
                </a:lnTo>
                <a:lnTo>
                  <a:pt x="266" y="6"/>
                </a:lnTo>
                <a:lnTo>
                  <a:pt x="266" y="6"/>
                </a:lnTo>
                <a:lnTo>
                  <a:pt x="268" y="6"/>
                </a:lnTo>
                <a:lnTo>
                  <a:pt x="268" y="6"/>
                </a:lnTo>
                <a:lnTo>
                  <a:pt x="269" y="6"/>
                </a:lnTo>
                <a:lnTo>
                  <a:pt x="271" y="6"/>
                </a:lnTo>
                <a:lnTo>
                  <a:pt x="271" y="6"/>
                </a:lnTo>
                <a:lnTo>
                  <a:pt x="271" y="6"/>
                </a:lnTo>
                <a:lnTo>
                  <a:pt x="271" y="6"/>
                </a:lnTo>
                <a:lnTo>
                  <a:pt x="272" y="6"/>
                </a:lnTo>
                <a:lnTo>
                  <a:pt x="272" y="6"/>
                </a:lnTo>
                <a:lnTo>
                  <a:pt x="273" y="6"/>
                </a:lnTo>
                <a:lnTo>
                  <a:pt x="273" y="6"/>
                </a:lnTo>
                <a:lnTo>
                  <a:pt x="273" y="7"/>
                </a:lnTo>
                <a:lnTo>
                  <a:pt x="273" y="9"/>
                </a:lnTo>
                <a:lnTo>
                  <a:pt x="273" y="9"/>
                </a:lnTo>
                <a:lnTo>
                  <a:pt x="275" y="7"/>
                </a:lnTo>
                <a:lnTo>
                  <a:pt x="275" y="7"/>
                </a:lnTo>
                <a:lnTo>
                  <a:pt x="275" y="9"/>
                </a:lnTo>
                <a:lnTo>
                  <a:pt x="276" y="10"/>
                </a:lnTo>
                <a:lnTo>
                  <a:pt x="276" y="10"/>
                </a:lnTo>
                <a:lnTo>
                  <a:pt x="276" y="10"/>
                </a:lnTo>
                <a:lnTo>
                  <a:pt x="278" y="10"/>
                </a:lnTo>
                <a:lnTo>
                  <a:pt x="278" y="10"/>
                </a:lnTo>
                <a:lnTo>
                  <a:pt x="278" y="10"/>
                </a:lnTo>
                <a:lnTo>
                  <a:pt x="278" y="10"/>
                </a:lnTo>
                <a:lnTo>
                  <a:pt x="279" y="9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81" y="7"/>
                </a:lnTo>
                <a:lnTo>
                  <a:pt x="281" y="7"/>
                </a:lnTo>
                <a:lnTo>
                  <a:pt x="281" y="7"/>
                </a:lnTo>
                <a:lnTo>
                  <a:pt x="282" y="7"/>
                </a:lnTo>
                <a:lnTo>
                  <a:pt x="282" y="7"/>
                </a:lnTo>
                <a:lnTo>
                  <a:pt x="283" y="6"/>
                </a:lnTo>
                <a:lnTo>
                  <a:pt x="283" y="6"/>
                </a:lnTo>
                <a:lnTo>
                  <a:pt x="282" y="6"/>
                </a:lnTo>
                <a:lnTo>
                  <a:pt x="281" y="6"/>
                </a:lnTo>
                <a:lnTo>
                  <a:pt x="281" y="6"/>
                </a:lnTo>
                <a:lnTo>
                  <a:pt x="279" y="6"/>
                </a:lnTo>
                <a:lnTo>
                  <a:pt x="279" y="6"/>
                </a:lnTo>
                <a:lnTo>
                  <a:pt x="279" y="6"/>
                </a:lnTo>
                <a:lnTo>
                  <a:pt x="279" y="6"/>
                </a:lnTo>
                <a:lnTo>
                  <a:pt x="279" y="7"/>
                </a:lnTo>
                <a:lnTo>
                  <a:pt x="278" y="7"/>
                </a:lnTo>
                <a:lnTo>
                  <a:pt x="278" y="7"/>
                </a:lnTo>
                <a:lnTo>
                  <a:pt x="279" y="7"/>
                </a:lnTo>
                <a:lnTo>
                  <a:pt x="279" y="6"/>
                </a:lnTo>
                <a:lnTo>
                  <a:pt x="279" y="6"/>
                </a:lnTo>
                <a:lnTo>
                  <a:pt x="278" y="6"/>
                </a:lnTo>
                <a:lnTo>
                  <a:pt x="278" y="6"/>
                </a:lnTo>
                <a:lnTo>
                  <a:pt x="276" y="6"/>
                </a:lnTo>
                <a:lnTo>
                  <a:pt x="276" y="6"/>
                </a:lnTo>
                <a:lnTo>
                  <a:pt x="275" y="6"/>
                </a:lnTo>
                <a:lnTo>
                  <a:pt x="275" y="4"/>
                </a:lnTo>
                <a:lnTo>
                  <a:pt x="278" y="4"/>
                </a:lnTo>
                <a:lnTo>
                  <a:pt x="278" y="4"/>
                </a:lnTo>
                <a:lnTo>
                  <a:pt x="278" y="4"/>
                </a:lnTo>
                <a:lnTo>
                  <a:pt x="278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81" y="6"/>
                </a:lnTo>
                <a:lnTo>
                  <a:pt x="281" y="6"/>
                </a:lnTo>
                <a:lnTo>
                  <a:pt x="281" y="6"/>
                </a:lnTo>
                <a:lnTo>
                  <a:pt x="281" y="6"/>
                </a:lnTo>
                <a:lnTo>
                  <a:pt x="281" y="4"/>
                </a:lnTo>
                <a:lnTo>
                  <a:pt x="282" y="4"/>
                </a:lnTo>
                <a:lnTo>
                  <a:pt x="283" y="4"/>
                </a:lnTo>
                <a:lnTo>
                  <a:pt x="283" y="4"/>
                </a:lnTo>
                <a:lnTo>
                  <a:pt x="283" y="4"/>
                </a:lnTo>
                <a:lnTo>
                  <a:pt x="283" y="4"/>
                </a:lnTo>
                <a:lnTo>
                  <a:pt x="283" y="3"/>
                </a:lnTo>
                <a:lnTo>
                  <a:pt x="282" y="3"/>
                </a:lnTo>
                <a:lnTo>
                  <a:pt x="282" y="3"/>
                </a:lnTo>
                <a:lnTo>
                  <a:pt x="283" y="3"/>
                </a:lnTo>
                <a:lnTo>
                  <a:pt x="285" y="3"/>
                </a:lnTo>
                <a:lnTo>
                  <a:pt x="286" y="2"/>
                </a:lnTo>
                <a:lnTo>
                  <a:pt x="289" y="2"/>
                </a:lnTo>
                <a:lnTo>
                  <a:pt x="291" y="2"/>
                </a:lnTo>
                <a:lnTo>
                  <a:pt x="292" y="0"/>
                </a:lnTo>
                <a:lnTo>
                  <a:pt x="293" y="0"/>
                </a:lnTo>
                <a:lnTo>
                  <a:pt x="293" y="0"/>
                </a:lnTo>
                <a:close/>
              </a:path>
            </a:pathLst>
          </a:custGeom>
          <a:blipFill dpi="0" rotWithShape="1">
            <a:blip r:embed="rId1">
              <a:duotone>
                <a:prstClr val="black"/>
                <a:schemeClr val="accent1">
                  <a:tint val="45000"/>
                  <a:satMod val="400000"/>
                </a:schemeClr>
              </a:duotone>
              <a:lum bright="29000" contrast="80000"/>
            </a:blip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3" name="Freeform 1961"/>
          <p:cNvSpPr/>
          <p:nvPr/>
        </p:nvSpPr>
        <p:spPr bwMode="auto">
          <a:xfrm>
            <a:off x="2816890" y="3589025"/>
            <a:ext cx="1463039" cy="887435"/>
          </a:xfrm>
          <a:custGeom>
            <a:avLst/>
            <a:gdLst>
              <a:gd name="T0" fmla="*/ 299 w 376"/>
              <a:gd name="T1" fmla="*/ 23 h 228"/>
              <a:gd name="T2" fmla="*/ 295 w 376"/>
              <a:gd name="T3" fmla="*/ 33 h 228"/>
              <a:gd name="T4" fmla="*/ 312 w 376"/>
              <a:gd name="T5" fmla="*/ 16 h 228"/>
              <a:gd name="T6" fmla="*/ 333 w 376"/>
              <a:gd name="T7" fmla="*/ 24 h 228"/>
              <a:gd name="T8" fmla="*/ 340 w 376"/>
              <a:gd name="T9" fmla="*/ 22 h 228"/>
              <a:gd name="T10" fmla="*/ 350 w 376"/>
              <a:gd name="T11" fmla="*/ 17 h 228"/>
              <a:gd name="T12" fmla="*/ 369 w 376"/>
              <a:gd name="T13" fmla="*/ 23 h 228"/>
              <a:gd name="T14" fmla="*/ 345 w 376"/>
              <a:gd name="T15" fmla="*/ 40 h 228"/>
              <a:gd name="T16" fmla="*/ 308 w 376"/>
              <a:gd name="T17" fmla="*/ 56 h 228"/>
              <a:gd name="T18" fmla="*/ 299 w 376"/>
              <a:gd name="T19" fmla="*/ 59 h 228"/>
              <a:gd name="T20" fmla="*/ 264 w 376"/>
              <a:gd name="T21" fmla="*/ 74 h 228"/>
              <a:gd name="T22" fmla="*/ 348 w 376"/>
              <a:gd name="T23" fmla="*/ 51 h 228"/>
              <a:gd name="T24" fmla="*/ 328 w 376"/>
              <a:gd name="T25" fmla="*/ 67 h 228"/>
              <a:gd name="T26" fmla="*/ 303 w 376"/>
              <a:gd name="T27" fmla="*/ 83 h 228"/>
              <a:gd name="T28" fmla="*/ 316 w 376"/>
              <a:gd name="T29" fmla="*/ 101 h 228"/>
              <a:gd name="T30" fmla="*/ 349 w 376"/>
              <a:gd name="T31" fmla="*/ 98 h 228"/>
              <a:gd name="T32" fmla="*/ 301 w 376"/>
              <a:gd name="T33" fmla="*/ 123 h 228"/>
              <a:gd name="T34" fmla="*/ 346 w 376"/>
              <a:gd name="T35" fmla="*/ 108 h 228"/>
              <a:gd name="T36" fmla="*/ 358 w 376"/>
              <a:gd name="T37" fmla="*/ 113 h 228"/>
              <a:gd name="T38" fmla="*/ 342 w 376"/>
              <a:gd name="T39" fmla="*/ 121 h 228"/>
              <a:gd name="T40" fmla="*/ 336 w 376"/>
              <a:gd name="T41" fmla="*/ 125 h 228"/>
              <a:gd name="T42" fmla="*/ 319 w 376"/>
              <a:gd name="T43" fmla="*/ 127 h 228"/>
              <a:gd name="T44" fmla="*/ 272 w 376"/>
              <a:gd name="T45" fmla="*/ 140 h 228"/>
              <a:gd name="T46" fmla="*/ 255 w 376"/>
              <a:gd name="T47" fmla="*/ 157 h 228"/>
              <a:gd name="T48" fmla="*/ 322 w 376"/>
              <a:gd name="T49" fmla="*/ 135 h 228"/>
              <a:gd name="T50" fmla="*/ 345 w 376"/>
              <a:gd name="T51" fmla="*/ 135 h 228"/>
              <a:gd name="T52" fmla="*/ 316 w 376"/>
              <a:gd name="T53" fmla="*/ 153 h 228"/>
              <a:gd name="T54" fmla="*/ 343 w 376"/>
              <a:gd name="T55" fmla="*/ 145 h 228"/>
              <a:gd name="T56" fmla="*/ 336 w 376"/>
              <a:gd name="T57" fmla="*/ 154 h 228"/>
              <a:gd name="T58" fmla="*/ 299 w 376"/>
              <a:gd name="T59" fmla="*/ 164 h 228"/>
              <a:gd name="T60" fmla="*/ 245 w 376"/>
              <a:gd name="T61" fmla="*/ 190 h 228"/>
              <a:gd name="T62" fmla="*/ 219 w 376"/>
              <a:gd name="T63" fmla="*/ 207 h 228"/>
              <a:gd name="T64" fmla="*/ 195 w 376"/>
              <a:gd name="T65" fmla="*/ 212 h 228"/>
              <a:gd name="T66" fmla="*/ 154 w 376"/>
              <a:gd name="T67" fmla="*/ 222 h 228"/>
              <a:gd name="T68" fmla="*/ 104 w 376"/>
              <a:gd name="T69" fmla="*/ 227 h 228"/>
              <a:gd name="T70" fmla="*/ 85 w 376"/>
              <a:gd name="T71" fmla="*/ 221 h 228"/>
              <a:gd name="T72" fmla="*/ 70 w 376"/>
              <a:gd name="T73" fmla="*/ 211 h 228"/>
              <a:gd name="T74" fmla="*/ 40 w 376"/>
              <a:gd name="T75" fmla="*/ 207 h 228"/>
              <a:gd name="T76" fmla="*/ 46 w 376"/>
              <a:gd name="T77" fmla="*/ 200 h 228"/>
              <a:gd name="T78" fmla="*/ 65 w 376"/>
              <a:gd name="T79" fmla="*/ 192 h 228"/>
              <a:gd name="T80" fmla="*/ 84 w 376"/>
              <a:gd name="T81" fmla="*/ 178 h 228"/>
              <a:gd name="T82" fmla="*/ 37 w 376"/>
              <a:gd name="T83" fmla="*/ 178 h 228"/>
              <a:gd name="T84" fmla="*/ 47 w 376"/>
              <a:gd name="T85" fmla="*/ 165 h 228"/>
              <a:gd name="T86" fmla="*/ 23 w 376"/>
              <a:gd name="T87" fmla="*/ 160 h 228"/>
              <a:gd name="T88" fmla="*/ 16 w 376"/>
              <a:gd name="T89" fmla="*/ 154 h 228"/>
              <a:gd name="T90" fmla="*/ 1 w 376"/>
              <a:gd name="T91" fmla="*/ 135 h 228"/>
              <a:gd name="T92" fmla="*/ 33 w 376"/>
              <a:gd name="T93" fmla="*/ 134 h 228"/>
              <a:gd name="T94" fmla="*/ 14 w 376"/>
              <a:gd name="T95" fmla="*/ 128 h 228"/>
              <a:gd name="T96" fmla="*/ 44 w 376"/>
              <a:gd name="T97" fmla="*/ 120 h 228"/>
              <a:gd name="T98" fmla="*/ 8 w 376"/>
              <a:gd name="T99" fmla="*/ 117 h 228"/>
              <a:gd name="T100" fmla="*/ 27 w 376"/>
              <a:gd name="T101" fmla="*/ 111 h 228"/>
              <a:gd name="T102" fmla="*/ 31 w 376"/>
              <a:gd name="T103" fmla="*/ 100 h 228"/>
              <a:gd name="T104" fmla="*/ 10 w 376"/>
              <a:gd name="T105" fmla="*/ 97 h 228"/>
              <a:gd name="T106" fmla="*/ 33 w 376"/>
              <a:gd name="T107" fmla="*/ 88 h 228"/>
              <a:gd name="T108" fmla="*/ 23 w 376"/>
              <a:gd name="T109" fmla="*/ 83 h 228"/>
              <a:gd name="T110" fmla="*/ 31 w 376"/>
              <a:gd name="T111" fmla="*/ 77 h 228"/>
              <a:gd name="T112" fmla="*/ 33 w 376"/>
              <a:gd name="T113" fmla="*/ 64 h 228"/>
              <a:gd name="T114" fmla="*/ 51 w 376"/>
              <a:gd name="T115" fmla="*/ 47 h 228"/>
              <a:gd name="T116" fmla="*/ 84 w 376"/>
              <a:gd name="T117" fmla="*/ 20 h 228"/>
              <a:gd name="T118" fmla="*/ 132 w 376"/>
              <a:gd name="T119" fmla="*/ 13 h 228"/>
              <a:gd name="T120" fmla="*/ 175 w 376"/>
              <a:gd name="T121" fmla="*/ 14 h 228"/>
              <a:gd name="T122" fmla="*/ 228 w 376"/>
              <a:gd name="T123" fmla="*/ 10 h 228"/>
              <a:gd name="T124" fmla="*/ 265 w 376"/>
              <a:gd name="T125" fmla="*/ 6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76" h="228">
                <a:moveTo>
                  <a:pt x="293" y="0"/>
                </a:moveTo>
                <a:lnTo>
                  <a:pt x="293" y="0"/>
                </a:lnTo>
                <a:lnTo>
                  <a:pt x="292" y="2"/>
                </a:lnTo>
                <a:lnTo>
                  <a:pt x="292" y="2"/>
                </a:lnTo>
                <a:lnTo>
                  <a:pt x="292" y="2"/>
                </a:lnTo>
                <a:lnTo>
                  <a:pt x="292" y="2"/>
                </a:lnTo>
                <a:lnTo>
                  <a:pt x="295" y="3"/>
                </a:lnTo>
                <a:lnTo>
                  <a:pt x="295" y="3"/>
                </a:lnTo>
                <a:lnTo>
                  <a:pt x="296" y="3"/>
                </a:lnTo>
                <a:lnTo>
                  <a:pt x="296" y="2"/>
                </a:lnTo>
                <a:lnTo>
                  <a:pt x="296" y="2"/>
                </a:lnTo>
                <a:lnTo>
                  <a:pt x="296" y="2"/>
                </a:lnTo>
                <a:lnTo>
                  <a:pt x="296" y="3"/>
                </a:lnTo>
                <a:lnTo>
                  <a:pt x="298" y="3"/>
                </a:lnTo>
                <a:lnTo>
                  <a:pt x="298" y="3"/>
                </a:lnTo>
                <a:lnTo>
                  <a:pt x="298" y="3"/>
                </a:lnTo>
                <a:lnTo>
                  <a:pt x="296" y="3"/>
                </a:lnTo>
                <a:lnTo>
                  <a:pt x="296" y="4"/>
                </a:lnTo>
                <a:lnTo>
                  <a:pt x="296" y="4"/>
                </a:lnTo>
                <a:lnTo>
                  <a:pt x="296" y="4"/>
                </a:lnTo>
                <a:lnTo>
                  <a:pt x="296" y="4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5" y="7"/>
                </a:lnTo>
                <a:lnTo>
                  <a:pt x="292" y="9"/>
                </a:lnTo>
                <a:lnTo>
                  <a:pt x="295" y="12"/>
                </a:lnTo>
                <a:lnTo>
                  <a:pt x="295" y="12"/>
                </a:lnTo>
                <a:lnTo>
                  <a:pt x="296" y="10"/>
                </a:lnTo>
                <a:lnTo>
                  <a:pt x="298" y="10"/>
                </a:lnTo>
                <a:lnTo>
                  <a:pt x="301" y="10"/>
                </a:lnTo>
                <a:lnTo>
                  <a:pt x="301" y="10"/>
                </a:lnTo>
                <a:lnTo>
                  <a:pt x="299" y="10"/>
                </a:lnTo>
                <a:lnTo>
                  <a:pt x="299" y="10"/>
                </a:lnTo>
                <a:lnTo>
                  <a:pt x="298" y="12"/>
                </a:lnTo>
                <a:lnTo>
                  <a:pt x="298" y="12"/>
                </a:lnTo>
                <a:lnTo>
                  <a:pt x="298" y="12"/>
                </a:lnTo>
                <a:lnTo>
                  <a:pt x="296" y="12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6" y="13"/>
                </a:lnTo>
                <a:lnTo>
                  <a:pt x="296" y="13"/>
                </a:lnTo>
                <a:lnTo>
                  <a:pt x="296" y="13"/>
                </a:lnTo>
                <a:lnTo>
                  <a:pt x="298" y="13"/>
                </a:lnTo>
                <a:lnTo>
                  <a:pt x="298" y="13"/>
                </a:lnTo>
                <a:lnTo>
                  <a:pt x="298" y="13"/>
                </a:lnTo>
                <a:lnTo>
                  <a:pt x="298" y="13"/>
                </a:lnTo>
                <a:lnTo>
                  <a:pt x="299" y="13"/>
                </a:lnTo>
                <a:lnTo>
                  <a:pt x="299" y="14"/>
                </a:lnTo>
                <a:lnTo>
                  <a:pt x="299" y="14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6"/>
                </a:lnTo>
                <a:lnTo>
                  <a:pt x="295" y="16"/>
                </a:lnTo>
                <a:lnTo>
                  <a:pt x="295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5" y="17"/>
                </a:lnTo>
                <a:lnTo>
                  <a:pt x="295" y="17"/>
                </a:lnTo>
                <a:lnTo>
                  <a:pt x="293" y="19"/>
                </a:lnTo>
                <a:lnTo>
                  <a:pt x="293" y="19"/>
                </a:lnTo>
                <a:lnTo>
                  <a:pt x="292" y="19"/>
                </a:lnTo>
                <a:lnTo>
                  <a:pt x="292" y="19"/>
                </a:lnTo>
                <a:lnTo>
                  <a:pt x="292" y="17"/>
                </a:lnTo>
                <a:lnTo>
                  <a:pt x="292" y="17"/>
                </a:lnTo>
                <a:lnTo>
                  <a:pt x="292" y="16"/>
                </a:lnTo>
                <a:lnTo>
                  <a:pt x="291" y="16"/>
                </a:lnTo>
                <a:lnTo>
                  <a:pt x="291" y="16"/>
                </a:lnTo>
                <a:lnTo>
                  <a:pt x="291" y="16"/>
                </a:lnTo>
                <a:lnTo>
                  <a:pt x="289" y="17"/>
                </a:lnTo>
                <a:lnTo>
                  <a:pt x="289" y="17"/>
                </a:lnTo>
                <a:lnTo>
                  <a:pt x="288" y="17"/>
                </a:lnTo>
                <a:lnTo>
                  <a:pt x="286" y="19"/>
                </a:lnTo>
                <a:lnTo>
                  <a:pt x="285" y="19"/>
                </a:lnTo>
                <a:lnTo>
                  <a:pt x="285" y="19"/>
                </a:lnTo>
                <a:lnTo>
                  <a:pt x="285" y="20"/>
                </a:lnTo>
                <a:lnTo>
                  <a:pt x="285" y="20"/>
                </a:lnTo>
                <a:lnTo>
                  <a:pt x="285" y="22"/>
                </a:lnTo>
                <a:lnTo>
                  <a:pt x="286" y="22"/>
                </a:lnTo>
                <a:lnTo>
                  <a:pt x="286" y="22"/>
                </a:lnTo>
                <a:lnTo>
                  <a:pt x="286" y="20"/>
                </a:lnTo>
                <a:lnTo>
                  <a:pt x="288" y="20"/>
                </a:lnTo>
                <a:lnTo>
                  <a:pt x="288" y="20"/>
                </a:lnTo>
                <a:lnTo>
                  <a:pt x="289" y="20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91" y="22"/>
                </a:lnTo>
                <a:lnTo>
                  <a:pt x="291" y="22"/>
                </a:lnTo>
                <a:lnTo>
                  <a:pt x="291" y="22"/>
                </a:lnTo>
                <a:lnTo>
                  <a:pt x="292" y="22"/>
                </a:lnTo>
                <a:lnTo>
                  <a:pt x="293" y="20"/>
                </a:lnTo>
                <a:lnTo>
                  <a:pt x="295" y="20"/>
                </a:lnTo>
                <a:lnTo>
                  <a:pt x="296" y="20"/>
                </a:lnTo>
                <a:lnTo>
                  <a:pt x="296" y="19"/>
                </a:lnTo>
                <a:lnTo>
                  <a:pt x="296" y="19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9" y="22"/>
                </a:lnTo>
                <a:lnTo>
                  <a:pt x="299" y="23"/>
                </a:lnTo>
                <a:lnTo>
                  <a:pt x="299" y="23"/>
                </a:lnTo>
                <a:lnTo>
                  <a:pt x="301" y="23"/>
                </a:lnTo>
                <a:lnTo>
                  <a:pt x="301" y="23"/>
                </a:lnTo>
                <a:lnTo>
                  <a:pt x="302" y="23"/>
                </a:lnTo>
                <a:lnTo>
                  <a:pt x="302" y="23"/>
                </a:lnTo>
                <a:lnTo>
                  <a:pt x="303" y="22"/>
                </a:lnTo>
                <a:lnTo>
                  <a:pt x="303" y="22"/>
                </a:lnTo>
                <a:lnTo>
                  <a:pt x="303" y="22"/>
                </a:lnTo>
                <a:lnTo>
                  <a:pt x="303" y="22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3" y="20"/>
                </a:lnTo>
                <a:lnTo>
                  <a:pt x="303" y="20"/>
                </a:lnTo>
                <a:lnTo>
                  <a:pt x="303" y="19"/>
                </a:lnTo>
                <a:lnTo>
                  <a:pt x="303" y="19"/>
                </a:lnTo>
                <a:lnTo>
                  <a:pt x="303" y="20"/>
                </a:lnTo>
                <a:lnTo>
                  <a:pt x="305" y="22"/>
                </a:lnTo>
                <a:lnTo>
                  <a:pt x="305" y="23"/>
                </a:lnTo>
                <a:lnTo>
                  <a:pt x="305" y="23"/>
                </a:lnTo>
                <a:lnTo>
                  <a:pt x="303" y="23"/>
                </a:lnTo>
                <a:lnTo>
                  <a:pt x="303" y="23"/>
                </a:lnTo>
                <a:lnTo>
                  <a:pt x="303" y="23"/>
                </a:lnTo>
                <a:lnTo>
                  <a:pt x="302" y="23"/>
                </a:lnTo>
                <a:lnTo>
                  <a:pt x="302" y="23"/>
                </a:lnTo>
                <a:lnTo>
                  <a:pt x="302" y="23"/>
                </a:lnTo>
                <a:lnTo>
                  <a:pt x="302" y="23"/>
                </a:lnTo>
                <a:lnTo>
                  <a:pt x="301" y="23"/>
                </a:lnTo>
                <a:lnTo>
                  <a:pt x="299" y="24"/>
                </a:lnTo>
                <a:lnTo>
                  <a:pt x="299" y="24"/>
                </a:lnTo>
                <a:lnTo>
                  <a:pt x="299" y="24"/>
                </a:lnTo>
                <a:lnTo>
                  <a:pt x="299" y="24"/>
                </a:lnTo>
                <a:lnTo>
                  <a:pt x="299" y="26"/>
                </a:lnTo>
                <a:lnTo>
                  <a:pt x="299" y="26"/>
                </a:lnTo>
                <a:lnTo>
                  <a:pt x="299" y="26"/>
                </a:lnTo>
                <a:lnTo>
                  <a:pt x="299" y="26"/>
                </a:lnTo>
                <a:lnTo>
                  <a:pt x="301" y="27"/>
                </a:lnTo>
                <a:lnTo>
                  <a:pt x="301" y="26"/>
                </a:lnTo>
                <a:lnTo>
                  <a:pt x="301" y="26"/>
                </a:lnTo>
                <a:lnTo>
                  <a:pt x="301" y="27"/>
                </a:lnTo>
                <a:lnTo>
                  <a:pt x="301" y="27"/>
                </a:lnTo>
                <a:lnTo>
                  <a:pt x="302" y="27"/>
                </a:lnTo>
                <a:lnTo>
                  <a:pt x="302" y="27"/>
                </a:lnTo>
                <a:lnTo>
                  <a:pt x="302" y="26"/>
                </a:lnTo>
                <a:lnTo>
                  <a:pt x="302" y="26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3" y="24"/>
                </a:lnTo>
                <a:lnTo>
                  <a:pt x="303" y="26"/>
                </a:lnTo>
                <a:lnTo>
                  <a:pt x="303" y="26"/>
                </a:lnTo>
                <a:lnTo>
                  <a:pt x="303" y="26"/>
                </a:lnTo>
                <a:lnTo>
                  <a:pt x="305" y="26"/>
                </a:lnTo>
                <a:lnTo>
                  <a:pt x="305" y="26"/>
                </a:lnTo>
                <a:lnTo>
                  <a:pt x="305" y="26"/>
                </a:lnTo>
                <a:lnTo>
                  <a:pt x="305" y="27"/>
                </a:lnTo>
                <a:lnTo>
                  <a:pt x="305" y="27"/>
                </a:lnTo>
                <a:lnTo>
                  <a:pt x="305" y="29"/>
                </a:lnTo>
                <a:lnTo>
                  <a:pt x="305" y="29"/>
                </a:lnTo>
                <a:lnTo>
                  <a:pt x="303" y="30"/>
                </a:lnTo>
                <a:lnTo>
                  <a:pt x="303" y="30"/>
                </a:lnTo>
                <a:lnTo>
                  <a:pt x="305" y="30"/>
                </a:lnTo>
                <a:lnTo>
                  <a:pt x="305" y="30"/>
                </a:lnTo>
                <a:lnTo>
                  <a:pt x="305" y="30"/>
                </a:lnTo>
                <a:lnTo>
                  <a:pt x="305" y="31"/>
                </a:lnTo>
                <a:lnTo>
                  <a:pt x="305" y="31"/>
                </a:lnTo>
                <a:lnTo>
                  <a:pt x="305" y="31"/>
                </a:lnTo>
                <a:lnTo>
                  <a:pt x="305" y="33"/>
                </a:lnTo>
                <a:lnTo>
                  <a:pt x="303" y="31"/>
                </a:lnTo>
                <a:lnTo>
                  <a:pt x="303" y="31"/>
                </a:lnTo>
                <a:lnTo>
                  <a:pt x="303" y="31"/>
                </a:lnTo>
                <a:lnTo>
                  <a:pt x="305" y="31"/>
                </a:lnTo>
                <a:lnTo>
                  <a:pt x="303" y="31"/>
                </a:lnTo>
                <a:lnTo>
                  <a:pt x="303" y="31"/>
                </a:lnTo>
                <a:lnTo>
                  <a:pt x="303" y="30"/>
                </a:lnTo>
                <a:lnTo>
                  <a:pt x="303" y="30"/>
                </a:lnTo>
                <a:lnTo>
                  <a:pt x="303" y="30"/>
                </a:lnTo>
                <a:lnTo>
                  <a:pt x="303" y="30"/>
                </a:lnTo>
                <a:lnTo>
                  <a:pt x="302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299" y="31"/>
                </a:lnTo>
                <a:lnTo>
                  <a:pt x="299" y="31"/>
                </a:lnTo>
                <a:lnTo>
                  <a:pt x="299" y="31"/>
                </a:lnTo>
                <a:lnTo>
                  <a:pt x="299" y="31"/>
                </a:lnTo>
                <a:lnTo>
                  <a:pt x="299" y="33"/>
                </a:lnTo>
                <a:lnTo>
                  <a:pt x="299" y="33"/>
                </a:lnTo>
                <a:lnTo>
                  <a:pt x="299" y="33"/>
                </a:lnTo>
                <a:lnTo>
                  <a:pt x="299" y="33"/>
                </a:lnTo>
                <a:lnTo>
                  <a:pt x="301" y="33"/>
                </a:lnTo>
                <a:lnTo>
                  <a:pt x="301" y="33"/>
                </a:lnTo>
                <a:lnTo>
                  <a:pt x="301" y="33"/>
                </a:lnTo>
                <a:lnTo>
                  <a:pt x="302" y="33"/>
                </a:lnTo>
                <a:lnTo>
                  <a:pt x="302" y="33"/>
                </a:lnTo>
                <a:lnTo>
                  <a:pt x="299" y="34"/>
                </a:lnTo>
                <a:lnTo>
                  <a:pt x="298" y="34"/>
                </a:lnTo>
                <a:lnTo>
                  <a:pt x="298" y="33"/>
                </a:lnTo>
                <a:lnTo>
                  <a:pt x="298" y="33"/>
                </a:lnTo>
                <a:lnTo>
                  <a:pt x="298" y="33"/>
                </a:lnTo>
                <a:lnTo>
                  <a:pt x="298" y="33"/>
                </a:lnTo>
                <a:lnTo>
                  <a:pt x="298" y="31"/>
                </a:lnTo>
                <a:lnTo>
                  <a:pt x="298" y="31"/>
                </a:lnTo>
                <a:lnTo>
                  <a:pt x="298" y="31"/>
                </a:lnTo>
                <a:lnTo>
                  <a:pt x="298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1"/>
                </a:lnTo>
                <a:lnTo>
                  <a:pt x="296" y="31"/>
                </a:lnTo>
                <a:lnTo>
                  <a:pt x="296" y="33"/>
                </a:lnTo>
                <a:lnTo>
                  <a:pt x="295" y="34"/>
                </a:lnTo>
                <a:lnTo>
                  <a:pt x="295" y="34"/>
                </a:lnTo>
                <a:lnTo>
                  <a:pt x="296" y="34"/>
                </a:lnTo>
                <a:lnTo>
                  <a:pt x="296" y="34"/>
                </a:lnTo>
                <a:lnTo>
                  <a:pt x="296" y="34"/>
                </a:lnTo>
                <a:lnTo>
                  <a:pt x="296" y="34"/>
                </a:lnTo>
                <a:lnTo>
                  <a:pt x="295" y="34"/>
                </a:lnTo>
                <a:lnTo>
                  <a:pt x="295" y="33"/>
                </a:lnTo>
                <a:lnTo>
                  <a:pt x="295" y="33"/>
                </a:lnTo>
                <a:lnTo>
                  <a:pt x="295" y="33"/>
                </a:lnTo>
                <a:lnTo>
                  <a:pt x="295" y="33"/>
                </a:lnTo>
                <a:lnTo>
                  <a:pt x="295" y="31"/>
                </a:lnTo>
                <a:lnTo>
                  <a:pt x="295" y="31"/>
                </a:lnTo>
                <a:lnTo>
                  <a:pt x="295" y="31"/>
                </a:lnTo>
                <a:lnTo>
                  <a:pt x="293" y="31"/>
                </a:lnTo>
                <a:lnTo>
                  <a:pt x="292" y="31"/>
                </a:lnTo>
                <a:lnTo>
                  <a:pt x="292" y="31"/>
                </a:lnTo>
                <a:lnTo>
                  <a:pt x="292" y="31"/>
                </a:lnTo>
                <a:lnTo>
                  <a:pt x="291" y="33"/>
                </a:lnTo>
                <a:lnTo>
                  <a:pt x="291" y="33"/>
                </a:lnTo>
                <a:lnTo>
                  <a:pt x="291" y="33"/>
                </a:lnTo>
                <a:lnTo>
                  <a:pt x="291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91" y="33"/>
                </a:lnTo>
                <a:lnTo>
                  <a:pt x="291" y="34"/>
                </a:lnTo>
                <a:lnTo>
                  <a:pt x="291" y="34"/>
                </a:lnTo>
                <a:lnTo>
                  <a:pt x="291" y="36"/>
                </a:lnTo>
                <a:lnTo>
                  <a:pt x="291" y="36"/>
                </a:lnTo>
                <a:lnTo>
                  <a:pt x="292" y="36"/>
                </a:lnTo>
                <a:lnTo>
                  <a:pt x="292" y="36"/>
                </a:lnTo>
                <a:lnTo>
                  <a:pt x="291" y="36"/>
                </a:lnTo>
                <a:lnTo>
                  <a:pt x="289" y="36"/>
                </a:lnTo>
                <a:lnTo>
                  <a:pt x="289" y="37"/>
                </a:lnTo>
                <a:lnTo>
                  <a:pt x="288" y="37"/>
                </a:lnTo>
                <a:lnTo>
                  <a:pt x="288" y="37"/>
                </a:lnTo>
                <a:lnTo>
                  <a:pt x="286" y="37"/>
                </a:lnTo>
                <a:lnTo>
                  <a:pt x="286" y="37"/>
                </a:lnTo>
                <a:lnTo>
                  <a:pt x="285" y="37"/>
                </a:lnTo>
                <a:lnTo>
                  <a:pt x="285" y="37"/>
                </a:lnTo>
                <a:lnTo>
                  <a:pt x="285" y="39"/>
                </a:lnTo>
                <a:lnTo>
                  <a:pt x="285" y="39"/>
                </a:lnTo>
                <a:lnTo>
                  <a:pt x="285" y="39"/>
                </a:lnTo>
                <a:lnTo>
                  <a:pt x="285" y="39"/>
                </a:lnTo>
                <a:lnTo>
                  <a:pt x="286" y="39"/>
                </a:lnTo>
                <a:lnTo>
                  <a:pt x="288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7"/>
                </a:lnTo>
                <a:lnTo>
                  <a:pt x="291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3" y="37"/>
                </a:lnTo>
                <a:lnTo>
                  <a:pt x="293" y="37"/>
                </a:lnTo>
                <a:lnTo>
                  <a:pt x="295" y="37"/>
                </a:lnTo>
                <a:lnTo>
                  <a:pt x="296" y="36"/>
                </a:lnTo>
                <a:lnTo>
                  <a:pt x="296" y="36"/>
                </a:lnTo>
                <a:lnTo>
                  <a:pt x="298" y="36"/>
                </a:lnTo>
                <a:lnTo>
                  <a:pt x="298" y="36"/>
                </a:lnTo>
                <a:lnTo>
                  <a:pt x="298" y="36"/>
                </a:lnTo>
                <a:lnTo>
                  <a:pt x="298" y="36"/>
                </a:lnTo>
                <a:lnTo>
                  <a:pt x="299" y="36"/>
                </a:lnTo>
                <a:lnTo>
                  <a:pt x="301" y="36"/>
                </a:lnTo>
                <a:lnTo>
                  <a:pt x="302" y="34"/>
                </a:lnTo>
                <a:lnTo>
                  <a:pt x="302" y="34"/>
                </a:lnTo>
                <a:lnTo>
                  <a:pt x="303" y="34"/>
                </a:lnTo>
                <a:lnTo>
                  <a:pt x="305" y="34"/>
                </a:lnTo>
                <a:lnTo>
                  <a:pt x="306" y="33"/>
                </a:lnTo>
                <a:lnTo>
                  <a:pt x="306" y="33"/>
                </a:lnTo>
                <a:lnTo>
                  <a:pt x="308" y="33"/>
                </a:lnTo>
                <a:lnTo>
                  <a:pt x="308" y="33"/>
                </a:lnTo>
                <a:lnTo>
                  <a:pt x="309" y="33"/>
                </a:lnTo>
                <a:lnTo>
                  <a:pt x="309" y="31"/>
                </a:lnTo>
                <a:lnTo>
                  <a:pt x="311" y="31"/>
                </a:lnTo>
                <a:lnTo>
                  <a:pt x="311" y="31"/>
                </a:lnTo>
                <a:lnTo>
                  <a:pt x="311" y="31"/>
                </a:lnTo>
                <a:lnTo>
                  <a:pt x="309" y="31"/>
                </a:lnTo>
                <a:lnTo>
                  <a:pt x="309" y="31"/>
                </a:lnTo>
                <a:lnTo>
                  <a:pt x="309" y="30"/>
                </a:lnTo>
                <a:lnTo>
                  <a:pt x="309" y="30"/>
                </a:lnTo>
                <a:lnTo>
                  <a:pt x="309" y="30"/>
                </a:lnTo>
                <a:lnTo>
                  <a:pt x="309" y="30"/>
                </a:lnTo>
                <a:lnTo>
                  <a:pt x="309" y="29"/>
                </a:lnTo>
                <a:lnTo>
                  <a:pt x="309" y="29"/>
                </a:lnTo>
                <a:lnTo>
                  <a:pt x="306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4"/>
                </a:lnTo>
                <a:lnTo>
                  <a:pt x="305" y="24"/>
                </a:lnTo>
                <a:lnTo>
                  <a:pt x="305" y="24"/>
                </a:lnTo>
                <a:lnTo>
                  <a:pt x="305" y="24"/>
                </a:lnTo>
                <a:lnTo>
                  <a:pt x="306" y="24"/>
                </a:lnTo>
                <a:lnTo>
                  <a:pt x="306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2"/>
                </a:lnTo>
                <a:lnTo>
                  <a:pt x="308" y="22"/>
                </a:lnTo>
                <a:lnTo>
                  <a:pt x="308" y="22"/>
                </a:lnTo>
                <a:lnTo>
                  <a:pt x="308" y="22"/>
                </a:lnTo>
                <a:lnTo>
                  <a:pt x="308" y="20"/>
                </a:lnTo>
                <a:lnTo>
                  <a:pt x="305" y="23"/>
                </a:lnTo>
                <a:lnTo>
                  <a:pt x="305" y="23"/>
                </a:lnTo>
                <a:lnTo>
                  <a:pt x="305" y="23"/>
                </a:lnTo>
                <a:lnTo>
                  <a:pt x="306" y="22"/>
                </a:lnTo>
                <a:lnTo>
                  <a:pt x="306" y="22"/>
                </a:lnTo>
                <a:lnTo>
                  <a:pt x="306" y="22"/>
                </a:lnTo>
                <a:lnTo>
                  <a:pt x="306" y="22"/>
                </a:lnTo>
                <a:lnTo>
                  <a:pt x="306" y="20"/>
                </a:lnTo>
                <a:lnTo>
                  <a:pt x="306" y="20"/>
                </a:lnTo>
                <a:lnTo>
                  <a:pt x="308" y="20"/>
                </a:lnTo>
                <a:lnTo>
                  <a:pt x="308" y="20"/>
                </a:lnTo>
                <a:lnTo>
                  <a:pt x="308" y="20"/>
                </a:lnTo>
                <a:lnTo>
                  <a:pt x="308" y="19"/>
                </a:lnTo>
                <a:lnTo>
                  <a:pt x="308" y="19"/>
                </a:lnTo>
                <a:lnTo>
                  <a:pt x="308" y="19"/>
                </a:lnTo>
                <a:lnTo>
                  <a:pt x="308" y="19"/>
                </a:lnTo>
                <a:lnTo>
                  <a:pt x="309" y="17"/>
                </a:lnTo>
                <a:lnTo>
                  <a:pt x="309" y="17"/>
                </a:lnTo>
                <a:lnTo>
                  <a:pt x="309" y="16"/>
                </a:lnTo>
                <a:lnTo>
                  <a:pt x="309" y="16"/>
                </a:lnTo>
                <a:lnTo>
                  <a:pt x="311" y="16"/>
                </a:lnTo>
                <a:lnTo>
                  <a:pt x="312" y="16"/>
                </a:lnTo>
                <a:lnTo>
                  <a:pt x="312" y="16"/>
                </a:lnTo>
                <a:lnTo>
                  <a:pt x="312" y="16"/>
                </a:lnTo>
                <a:lnTo>
                  <a:pt x="312" y="17"/>
                </a:lnTo>
                <a:lnTo>
                  <a:pt x="312" y="17"/>
                </a:lnTo>
                <a:lnTo>
                  <a:pt x="312" y="17"/>
                </a:lnTo>
                <a:lnTo>
                  <a:pt x="312" y="17"/>
                </a:lnTo>
                <a:lnTo>
                  <a:pt x="313" y="17"/>
                </a:lnTo>
                <a:lnTo>
                  <a:pt x="313" y="17"/>
                </a:lnTo>
                <a:lnTo>
                  <a:pt x="313" y="17"/>
                </a:lnTo>
                <a:lnTo>
                  <a:pt x="313" y="16"/>
                </a:lnTo>
                <a:lnTo>
                  <a:pt x="313" y="16"/>
                </a:lnTo>
                <a:lnTo>
                  <a:pt x="313" y="17"/>
                </a:lnTo>
                <a:lnTo>
                  <a:pt x="315" y="17"/>
                </a:lnTo>
                <a:lnTo>
                  <a:pt x="315" y="17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6" y="19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5" y="17"/>
                </a:lnTo>
                <a:lnTo>
                  <a:pt x="315" y="17"/>
                </a:lnTo>
                <a:lnTo>
                  <a:pt x="316" y="17"/>
                </a:lnTo>
                <a:lnTo>
                  <a:pt x="316" y="16"/>
                </a:lnTo>
                <a:lnTo>
                  <a:pt x="316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7"/>
                </a:lnTo>
                <a:lnTo>
                  <a:pt x="319" y="17"/>
                </a:lnTo>
                <a:lnTo>
                  <a:pt x="319" y="17"/>
                </a:lnTo>
                <a:lnTo>
                  <a:pt x="319" y="16"/>
                </a:lnTo>
                <a:lnTo>
                  <a:pt x="320" y="17"/>
                </a:lnTo>
                <a:lnTo>
                  <a:pt x="320" y="17"/>
                </a:lnTo>
                <a:lnTo>
                  <a:pt x="319" y="17"/>
                </a:lnTo>
                <a:lnTo>
                  <a:pt x="319" y="17"/>
                </a:lnTo>
                <a:lnTo>
                  <a:pt x="319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6" y="19"/>
                </a:lnTo>
                <a:lnTo>
                  <a:pt x="316" y="19"/>
                </a:lnTo>
                <a:lnTo>
                  <a:pt x="316" y="19"/>
                </a:lnTo>
                <a:lnTo>
                  <a:pt x="316" y="19"/>
                </a:lnTo>
                <a:lnTo>
                  <a:pt x="315" y="19"/>
                </a:lnTo>
                <a:lnTo>
                  <a:pt x="313" y="20"/>
                </a:lnTo>
                <a:lnTo>
                  <a:pt x="313" y="20"/>
                </a:lnTo>
                <a:lnTo>
                  <a:pt x="312" y="20"/>
                </a:lnTo>
                <a:lnTo>
                  <a:pt x="311" y="22"/>
                </a:lnTo>
                <a:lnTo>
                  <a:pt x="311" y="22"/>
                </a:lnTo>
                <a:lnTo>
                  <a:pt x="312" y="22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4"/>
                </a:lnTo>
                <a:lnTo>
                  <a:pt x="313" y="24"/>
                </a:lnTo>
                <a:lnTo>
                  <a:pt x="313" y="26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6" y="23"/>
                </a:lnTo>
                <a:lnTo>
                  <a:pt x="316" y="23"/>
                </a:lnTo>
                <a:lnTo>
                  <a:pt x="316" y="24"/>
                </a:lnTo>
                <a:lnTo>
                  <a:pt x="318" y="24"/>
                </a:lnTo>
                <a:lnTo>
                  <a:pt x="318" y="24"/>
                </a:lnTo>
                <a:lnTo>
                  <a:pt x="319" y="24"/>
                </a:lnTo>
                <a:lnTo>
                  <a:pt x="319" y="23"/>
                </a:lnTo>
                <a:lnTo>
                  <a:pt x="319" y="23"/>
                </a:lnTo>
                <a:lnTo>
                  <a:pt x="319" y="23"/>
                </a:lnTo>
                <a:lnTo>
                  <a:pt x="320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3" y="23"/>
                </a:lnTo>
                <a:lnTo>
                  <a:pt x="323" y="22"/>
                </a:lnTo>
                <a:lnTo>
                  <a:pt x="323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0"/>
                </a:lnTo>
                <a:lnTo>
                  <a:pt x="325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20"/>
                </a:lnTo>
                <a:lnTo>
                  <a:pt x="326" y="20"/>
                </a:lnTo>
                <a:lnTo>
                  <a:pt x="326" y="20"/>
                </a:lnTo>
                <a:lnTo>
                  <a:pt x="326" y="20"/>
                </a:lnTo>
                <a:lnTo>
                  <a:pt x="325" y="19"/>
                </a:lnTo>
                <a:lnTo>
                  <a:pt x="325" y="19"/>
                </a:lnTo>
                <a:lnTo>
                  <a:pt x="325" y="19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5" y="19"/>
                </a:lnTo>
                <a:lnTo>
                  <a:pt x="328" y="19"/>
                </a:lnTo>
                <a:lnTo>
                  <a:pt x="330" y="19"/>
                </a:lnTo>
                <a:lnTo>
                  <a:pt x="330" y="19"/>
                </a:lnTo>
                <a:lnTo>
                  <a:pt x="330" y="19"/>
                </a:lnTo>
                <a:lnTo>
                  <a:pt x="332" y="19"/>
                </a:lnTo>
                <a:lnTo>
                  <a:pt x="332" y="19"/>
                </a:lnTo>
                <a:lnTo>
                  <a:pt x="332" y="19"/>
                </a:lnTo>
                <a:lnTo>
                  <a:pt x="332" y="20"/>
                </a:lnTo>
                <a:lnTo>
                  <a:pt x="332" y="22"/>
                </a:lnTo>
                <a:lnTo>
                  <a:pt x="332" y="23"/>
                </a:lnTo>
                <a:lnTo>
                  <a:pt x="333" y="23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2" y="23"/>
                </a:lnTo>
                <a:lnTo>
                  <a:pt x="332" y="23"/>
                </a:lnTo>
                <a:lnTo>
                  <a:pt x="332" y="24"/>
                </a:lnTo>
                <a:lnTo>
                  <a:pt x="332" y="24"/>
                </a:lnTo>
                <a:lnTo>
                  <a:pt x="332" y="24"/>
                </a:lnTo>
                <a:lnTo>
                  <a:pt x="330" y="26"/>
                </a:lnTo>
                <a:lnTo>
                  <a:pt x="330" y="26"/>
                </a:lnTo>
                <a:lnTo>
                  <a:pt x="330" y="24"/>
                </a:lnTo>
                <a:lnTo>
                  <a:pt x="330" y="24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8" y="24"/>
                </a:lnTo>
                <a:lnTo>
                  <a:pt x="328" y="24"/>
                </a:lnTo>
                <a:lnTo>
                  <a:pt x="328" y="26"/>
                </a:lnTo>
                <a:lnTo>
                  <a:pt x="328" y="26"/>
                </a:lnTo>
                <a:lnTo>
                  <a:pt x="326" y="27"/>
                </a:lnTo>
                <a:lnTo>
                  <a:pt x="326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7"/>
                </a:lnTo>
                <a:lnTo>
                  <a:pt x="323" y="27"/>
                </a:lnTo>
                <a:lnTo>
                  <a:pt x="323" y="27"/>
                </a:lnTo>
                <a:lnTo>
                  <a:pt x="323" y="27"/>
                </a:lnTo>
                <a:lnTo>
                  <a:pt x="320" y="27"/>
                </a:lnTo>
                <a:lnTo>
                  <a:pt x="320" y="27"/>
                </a:lnTo>
                <a:lnTo>
                  <a:pt x="320" y="27"/>
                </a:lnTo>
                <a:lnTo>
                  <a:pt x="322" y="27"/>
                </a:lnTo>
                <a:lnTo>
                  <a:pt x="322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2" y="24"/>
                </a:lnTo>
                <a:lnTo>
                  <a:pt x="322" y="24"/>
                </a:lnTo>
                <a:lnTo>
                  <a:pt x="322" y="23"/>
                </a:lnTo>
                <a:lnTo>
                  <a:pt x="320" y="23"/>
                </a:lnTo>
                <a:lnTo>
                  <a:pt x="320" y="24"/>
                </a:lnTo>
                <a:lnTo>
                  <a:pt x="320" y="24"/>
                </a:lnTo>
                <a:lnTo>
                  <a:pt x="320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6"/>
                </a:lnTo>
                <a:lnTo>
                  <a:pt x="319" y="26"/>
                </a:lnTo>
                <a:lnTo>
                  <a:pt x="319" y="26"/>
                </a:lnTo>
                <a:lnTo>
                  <a:pt x="319" y="27"/>
                </a:lnTo>
                <a:lnTo>
                  <a:pt x="320" y="27"/>
                </a:lnTo>
                <a:lnTo>
                  <a:pt x="320" y="29"/>
                </a:lnTo>
                <a:lnTo>
                  <a:pt x="322" y="29"/>
                </a:lnTo>
                <a:lnTo>
                  <a:pt x="322" y="29"/>
                </a:lnTo>
                <a:lnTo>
                  <a:pt x="320" y="29"/>
                </a:lnTo>
                <a:lnTo>
                  <a:pt x="319" y="29"/>
                </a:lnTo>
                <a:lnTo>
                  <a:pt x="319" y="29"/>
                </a:lnTo>
                <a:lnTo>
                  <a:pt x="318" y="29"/>
                </a:lnTo>
                <a:lnTo>
                  <a:pt x="318" y="29"/>
                </a:lnTo>
                <a:lnTo>
                  <a:pt x="319" y="30"/>
                </a:lnTo>
                <a:lnTo>
                  <a:pt x="319" y="30"/>
                </a:lnTo>
                <a:lnTo>
                  <a:pt x="320" y="30"/>
                </a:lnTo>
                <a:lnTo>
                  <a:pt x="320" y="30"/>
                </a:lnTo>
                <a:lnTo>
                  <a:pt x="320" y="30"/>
                </a:lnTo>
                <a:lnTo>
                  <a:pt x="322" y="29"/>
                </a:lnTo>
                <a:lnTo>
                  <a:pt x="322" y="29"/>
                </a:lnTo>
                <a:lnTo>
                  <a:pt x="323" y="29"/>
                </a:lnTo>
                <a:lnTo>
                  <a:pt x="323" y="29"/>
                </a:lnTo>
                <a:lnTo>
                  <a:pt x="323" y="29"/>
                </a:lnTo>
                <a:lnTo>
                  <a:pt x="325" y="29"/>
                </a:lnTo>
                <a:lnTo>
                  <a:pt x="325" y="29"/>
                </a:lnTo>
                <a:lnTo>
                  <a:pt x="325" y="29"/>
                </a:lnTo>
                <a:lnTo>
                  <a:pt x="326" y="29"/>
                </a:lnTo>
                <a:lnTo>
                  <a:pt x="326" y="27"/>
                </a:lnTo>
                <a:lnTo>
                  <a:pt x="328" y="27"/>
                </a:lnTo>
                <a:lnTo>
                  <a:pt x="328" y="27"/>
                </a:lnTo>
                <a:lnTo>
                  <a:pt x="329" y="27"/>
                </a:lnTo>
                <a:lnTo>
                  <a:pt x="329" y="27"/>
                </a:lnTo>
                <a:lnTo>
                  <a:pt x="329" y="27"/>
                </a:lnTo>
                <a:lnTo>
                  <a:pt x="330" y="26"/>
                </a:lnTo>
                <a:lnTo>
                  <a:pt x="330" y="26"/>
                </a:lnTo>
                <a:lnTo>
                  <a:pt x="332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6" y="26"/>
                </a:lnTo>
                <a:lnTo>
                  <a:pt x="336" y="26"/>
                </a:lnTo>
                <a:lnTo>
                  <a:pt x="336" y="26"/>
                </a:lnTo>
                <a:lnTo>
                  <a:pt x="336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4"/>
                </a:lnTo>
                <a:lnTo>
                  <a:pt x="338" y="24"/>
                </a:lnTo>
                <a:lnTo>
                  <a:pt x="338" y="24"/>
                </a:lnTo>
                <a:lnTo>
                  <a:pt x="339" y="24"/>
                </a:lnTo>
                <a:lnTo>
                  <a:pt x="340" y="23"/>
                </a:lnTo>
                <a:lnTo>
                  <a:pt x="340" y="23"/>
                </a:lnTo>
                <a:lnTo>
                  <a:pt x="342" y="23"/>
                </a:lnTo>
                <a:lnTo>
                  <a:pt x="342" y="23"/>
                </a:lnTo>
                <a:lnTo>
                  <a:pt x="342" y="23"/>
                </a:lnTo>
                <a:lnTo>
                  <a:pt x="343" y="23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0"/>
                </a:lnTo>
                <a:lnTo>
                  <a:pt x="343" y="20"/>
                </a:lnTo>
                <a:lnTo>
                  <a:pt x="343" y="20"/>
                </a:lnTo>
                <a:lnTo>
                  <a:pt x="343" y="22"/>
                </a:lnTo>
                <a:lnTo>
                  <a:pt x="343" y="22"/>
                </a:lnTo>
                <a:lnTo>
                  <a:pt x="342" y="22"/>
                </a:lnTo>
                <a:lnTo>
                  <a:pt x="342" y="22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0" y="20"/>
                </a:lnTo>
                <a:lnTo>
                  <a:pt x="340" y="22"/>
                </a:lnTo>
                <a:lnTo>
                  <a:pt x="340" y="22"/>
                </a:lnTo>
                <a:lnTo>
                  <a:pt x="340" y="22"/>
                </a:lnTo>
                <a:lnTo>
                  <a:pt x="340" y="20"/>
                </a:lnTo>
                <a:lnTo>
                  <a:pt x="340" y="20"/>
                </a:lnTo>
                <a:lnTo>
                  <a:pt x="340" y="19"/>
                </a:lnTo>
                <a:lnTo>
                  <a:pt x="340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3" y="19"/>
                </a:lnTo>
                <a:lnTo>
                  <a:pt x="345" y="17"/>
                </a:lnTo>
                <a:lnTo>
                  <a:pt x="345" y="17"/>
                </a:lnTo>
                <a:lnTo>
                  <a:pt x="343" y="17"/>
                </a:lnTo>
                <a:lnTo>
                  <a:pt x="342" y="16"/>
                </a:lnTo>
                <a:lnTo>
                  <a:pt x="340" y="16"/>
                </a:lnTo>
                <a:lnTo>
                  <a:pt x="340" y="17"/>
                </a:lnTo>
                <a:lnTo>
                  <a:pt x="340" y="17"/>
                </a:lnTo>
                <a:lnTo>
                  <a:pt x="338" y="19"/>
                </a:lnTo>
                <a:lnTo>
                  <a:pt x="338" y="20"/>
                </a:lnTo>
                <a:lnTo>
                  <a:pt x="338" y="20"/>
                </a:lnTo>
                <a:lnTo>
                  <a:pt x="338" y="19"/>
                </a:lnTo>
                <a:lnTo>
                  <a:pt x="338" y="19"/>
                </a:lnTo>
                <a:lnTo>
                  <a:pt x="336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19"/>
                </a:lnTo>
                <a:lnTo>
                  <a:pt x="335" y="19"/>
                </a:lnTo>
                <a:lnTo>
                  <a:pt x="333" y="19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6" y="17"/>
                </a:lnTo>
                <a:lnTo>
                  <a:pt x="336" y="17"/>
                </a:lnTo>
                <a:lnTo>
                  <a:pt x="336" y="17"/>
                </a:lnTo>
                <a:lnTo>
                  <a:pt x="336" y="16"/>
                </a:lnTo>
                <a:lnTo>
                  <a:pt x="336" y="16"/>
                </a:lnTo>
                <a:lnTo>
                  <a:pt x="336" y="17"/>
                </a:lnTo>
                <a:lnTo>
                  <a:pt x="336" y="17"/>
                </a:lnTo>
                <a:lnTo>
                  <a:pt x="336" y="16"/>
                </a:lnTo>
                <a:lnTo>
                  <a:pt x="338" y="16"/>
                </a:lnTo>
                <a:lnTo>
                  <a:pt x="338" y="16"/>
                </a:lnTo>
                <a:lnTo>
                  <a:pt x="338" y="16"/>
                </a:lnTo>
                <a:lnTo>
                  <a:pt x="338" y="14"/>
                </a:lnTo>
                <a:lnTo>
                  <a:pt x="338" y="14"/>
                </a:lnTo>
                <a:lnTo>
                  <a:pt x="339" y="14"/>
                </a:lnTo>
                <a:lnTo>
                  <a:pt x="340" y="14"/>
                </a:lnTo>
                <a:lnTo>
                  <a:pt x="340" y="16"/>
                </a:lnTo>
                <a:lnTo>
                  <a:pt x="340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4"/>
                </a:lnTo>
                <a:lnTo>
                  <a:pt x="342" y="14"/>
                </a:lnTo>
                <a:lnTo>
                  <a:pt x="342" y="14"/>
                </a:lnTo>
                <a:lnTo>
                  <a:pt x="343" y="14"/>
                </a:lnTo>
                <a:lnTo>
                  <a:pt x="345" y="14"/>
                </a:lnTo>
                <a:lnTo>
                  <a:pt x="345" y="14"/>
                </a:lnTo>
                <a:lnTo>
                  <a:pt x="346" y="16"/>
                </a:lnTo>
                <a:lnTo>
                  <a:pt x="348" y="16"/>
                </a:lnTo>
                <a:lnTo>
                  <a:pt x="348" y="16"/>
                </a:lnTo>
                <a:lnTo>
                  <a:pt x="348" y="16"/>
                </a:lnTo>
                <a:lnTo>
                  <a:pt x="348" y="14"/>
                </a:lnTo>
                <a:lnTo>
                  <a:pt x="349" y="14"/>
                </a:lnTo>
                <a:lnTo>
                  <a:pt x="350" y="14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2"/>
                </a:lnTo>
                <a:lnTo>
                  <a:pt x="352" y="12"/>
                </a:lnTo>
                <a:lnTo>
                  <a:pt x="352" y="12"/>
                </a:lnTo>
                <a:lnTo>
                  <a:pt x="353" y="12"/>
                </a:lnTo>
                <a:lnTo>
                  <a:pt x="353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3"/>
                </a:lnTo>
                <a:lnTo>
                  <a:pt x="358" y="13"/>
                </a:lnTo>
                <a:lnTo>
                  <a:pt x="358" y="13"/>
                </a:lnTo>
                <a:lnTo>
                  <a:pt x="355" y="13"/>
                </a:lnTo>
                <a:lnTo>
                  <a:pt x="355" y="14"/>
                </a:lnTo>
                <a:lnTo>
                  <a:pt x="353" y="14"/>
                </a:lnTo>
                <a:lnTo>
                  <a:pt x="353" y="14"/>
                </a:lnTo>
                <a:lnTo>
                  <a:pt x="353" y="14"/>
                </a:lnTo>
                <a:lnTo>
                  <a:pt x="353" y="14"/>
                </a:lnTo>
                <a:lnTo>
                  <a:pt x="352" y="14"/>
                </a:lnTo>
                <a:lnTo>
                  <a:pt x="352" y="16"/>
                </a:lnTo>
                <a:lnTo>
                  <a:pt x="352" y="16"/>
                </a:lnTo>
                <a:lnTo>
                  <a:pt x="352" y="17"/>
                </a:lnTo>
                <a:lnTo>
                  <a:pt x="352" y="17"/>
                </a:lnTo>
                <a:lnTo>
                  <a:pt x="352" y="17"/>
                </a:lnTo>
                <a:lnTo>
                  <a:pt x="352" y="17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0" y="16"/>
                </a:lnTo>
                <a:lnTo>
                  <a:pt x="350" y="17"/>
                </a:lnTo>
                <a:lnTo>
                  <a:pt x="350" y="17"/>
                </a:lnTo>
                <a:lnTo>
                  <a:pt x="350" y="17"/>
                </a:lnTo>
                <a:lnTo>
                  <a:pt x="350" y="17"/>
                </a:lnTo>
                <a:lnTo>
                  <a:pt x="350" y="16"/>
                </a:lnTo>
                <a:lnTo>
                  <a:pt x="349" y="16"/>
                </a:lnTo>
                <a:lnTo>
                  <a:pt x="349" y="16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9"/>
                </a:lnTo>
                <a:lnTo>
                  <a:pt x="345" y="19"/>
                </a:lnTo>
                <a:lnTo>
                  <a:pt x="345" y="17"/>
                </a:lnTo>
                <a:lnTo>
                  <a:pt x="345" y="17"/>
                </a:lnTo>
                <a:lnTo>
                  <a:pt x="343" y="19"/>
                </a:lnTo>
                <a:lnTo>
                  <a:pt x="343" y="19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3" y="20"/>
                </a:lnTo>
                <a:lnTo>
                  <a:pt x="345" y="20"/>
                </a:lnTo>
                <a:lnTo>
                  <a:pt x="346" y="20"/>
                </a:lnTo>
                <a:lnTo>
                  <a:pt x="348" y="20"/>
                </a:lnTo>
                <a:lnTo>
                  <a:pt x="346" y="20"/>
                </a:lnTo>
                <a:lnTo>
                  <a:pt x="346" y="20"/>
                </a:lnTo>
                <a:lnTo>
                  <a:pt x="348" y="22"/>
                </a:lnTo>
                <a:lnTo>
                  <a:pt x="348" y="22"/>
                </a:lnTo>
                <a:lnTo>
                  <a:pt x="348" y="22"/>
                </a:lnTo>
                <a:lnTo>
                  <a:pt x="349" y="22"/>
                </a:lnTo>
                <a:lnTo>
                  <a:pt x="350" y="20"/>
                </a:lnTo>
                <a:lnTo>
                  <a:pt x="350" y="20"/>
                </a:lnTo>
                <a:lnTo>
                  <a:pt x="350" y="20"/>
                </a:lnTo>
                <a:lnTo>
                  <a:pt x="350" y="20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2" y="19"/>
                </a:lnTo>
                <a:lnTo>
                  <a:pt x="352" y="19"/>
                </a:lnTo>
                <a:lnTo>
                  <a:pt x="352" y="17"/>
                </a:lnTo>
                <a:lnTo>
                  <a:pt x="352" y="17"/>
                </a:lnTo>
                <a:lnTo>
                  <a:pt x="352" y="19"/>
                </a:lnTo>
                <a:lnTo>
                  <a:pt x="352" y="20"/>
                </a:lnTo>
                <a:lnTo>
                  <a:pt x="352" y="20"/>
                </a:lnTo>
                <a:lnTo>
                  <a:pt x="352" y="20"/>
                </a:lnTo>
                <a:lnTo>
                  <a:pt x="352" y="20"/>
                </a:lnTo>
                <a:lnTo>
                  <a:pt x="353" y="20"/>
                </a:lnTo>
                <a:lnTo>
                  <a:pt x="353" y="19"/>
                </a:lnTo>
                <a:lnTo>
                  <a:pt x="353" y="19"/>
                </a:lnTo>
                <a:lnTo>
                  <a:pt x="353" y="20"/>
                </a:lnTo>
                <a:lnTo>
                  <a:pt x="353" y="20"/>
                </a:lnTo>
                <a:lnTo>
                  <a:pt x="353" y="20"/>
                </a:lnTo>
                <a:lnTo>
                  <a:pt x="355" y="19"/>
                </a:lnTo>
                <a:lnTo>
                  <a:pt x="355" y="19"/>
                </a:lnTo>
                <a:lnTo>
                  <a:pt x="355" y="19"/>
                </a:lnTo>
                <a:lnTo>
                  <a:pt x="355" y="19"/>
                </a:lnTo>
                <a:lnTo>
                  <a:pt x="353" y="17"/>
                </a:lnTo>
                <a:lnTo>
                  <a:pt x="353" y="17"/>
                </a:lnTo>
                <a:lnTo>
                  <a:pt x="353" y="17"/>
                </a:lnTo>
                <a:lnTo>
                  <a:pt x="353" y="17"/>
                </a:lnTo>
                <a:lnTo>
                  <a:pt x="353" y="16"/>
                </a:lnTo>
                <a:lnTo>
                  <a:pt x="353" y="16"/>
                </a:lnTo>
                <a:lnTo>
                  <a:pt x="353" y="16"/>
                </a:lnTo>
                <a:lnTo>
                  <a:pt x="353" y="17"/>
                </a:lnTo>
                <a:lnTo>
                  <a:pt x="355" y="17"/>
                </a:lnTo>
                <a:lnTo>
                  <a:pt x="355" y="17"/>
                </a:lnTo>
                <a:lnTo>
                  <a:pt x="355" y="17"/>
                </a:lnTo>
                <a:lnTo>
                  <a:pt x="356" y="17"/>
                </a:lnTo>
                <a:lnTo>
                  <a:pt x="358" y="19"/>
                </a:lnTo>
                <a:lnTo>
                  <a:pt x="358" y="17"/>
                </a:lnTo>
                <a:lnTo>
                  <a:pt x="360" y="17"/>
                </a:lnTo>
                <a:lnTo>
                  <a:pt x="362" y="16"/>
                </a:lnTo>
                <a:lnTo>
                  <a:pt x="363" y="16"/>
                </a:lnTo>
                <a:lnTo>
                  <a:pt x="363" y="16"/>
                </a:lnTo>
                <a:lnTo>
                  <a:pt x="363" y="17"/>
                </a:lnTo>
                <a:lnTo>
                  <a:pt x="362" y="17"/>
                </a:lnTo>
                <a:lnTo>
                  <a:pt x="362" y="17"/>
                </a:lnTo>
                <a:lnTo>
                  <a:pt x="362" y="19"/>
                </a:lnTo>
                <a:lnTo>
                  <a:pt x="362" y="19"/>
                </a:lnTo>
                <a:lnTo>
                  <a:pt x="362" y="19"/>
                </a:lnTo>
                <a:lnTo>
                  <a:pt x="363" y="19"/>
                </a:lnTo>
                <a:lnTo>
                  <a:pt x="363" y="19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2" y="20"/>
                </a:lnTo>
                <a:lnTo>
                  <a:pt x="362" y="20"/>
                </a:lnTo>
                <a:lnTo>
                  <a:pt x="362" y="20"/>
                </a:lnTo>
                <a:lnTo>
                  <a:pt x="360" y="20"/>
                </a:lnTo>
                <a:lnTo>
                  <a:pt x="360" y="20"/>
                </a:lnTo>
                <a:lnTo>
                  <a:pt x="360" y="22"/>
                </a:lnTo>
                <a:lnTo>
                  <a:pt x="360" y="22"/>
                </a:lnTo>
                <a:lnTo>
                  <a:pt x="360" y="22"/>
                </a:lnTo>
                <a:lnTo>
                  <a:pt x="360" y="22"/>
                </a:lnTo>
                <a:lnTo>
                  <a:pt x="362" y="22"/>
                </a:lnTo>
                <a:lnTo>
                  <a:pt x="362" y="22"/>
                </a:lnTo>
                <a:lnTo>
                  <a:pt x="362" y="22"/>
                </a:lnTo>
                <a:lnTo>
                  <a:pt x="362" y="23"/>
                </a:lnTo>
                <a:lnTo>
                  <a:pt x="360" y="23"/>
                </a:lnTo>
                <a:lnTo>
                  <a:pt x="360" y="23"/>
                </a:lnTo>
                <a:lnTo>
                  <a:pt x="359" y="23"/>
                </a:lnTo>
                <a:lnTo>
                  <a:pt x="359" y="24"/>
                </a:lnTo>
                <a:lnTo>
                  <a:pt x="359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2" y="24"/>
                </a:lnTo>
                <a:lnTo>
                  <a:pt x="362" y="24"/>
                </a:lnTo>
                <a:lnTo>
                  <a:pt x="362" y="24"/>
                </a:lnTo>
                <a:lnTo>
                  <a:pt x="363" y="24"/>
                </a:lnTo>
                <a:lnTo>
                  <a:pt x="363" y="24"/>
                </a:lnTo>
                <a:lnTo>
                  <a:pt x="365" y="23"/>
                </a:lnTo>
                <a:lnTo>
                  <a:pt x="365" y="23"/>
                </a:lnTo>
                <a:lnTo>
                  <a:pt x="365" y="24"/>
                </a:lnTo>
                <a:lnTo>
                  <a:pt x="365" y="24"/>
                </a:lnTo>
                <a:lnTo>
                  <a:pt x="365" y="24"/>
                </a:lnTo>
                <a:lnTo>
                  <a:pt x="365" y="24"/>
                </a:lnTo>
                <a:lnTo>
                  <a:pt x="365" y="23"/>
                </a:lnTo>
                <a:lnTo>
                  <a:pt x="366" y="23"/>
                </a:lnTo>
                <a:lnTo>
                  <a:pt x="366" y="23"/>
                </a:lnTo>
                <a:lnTo>
                  <a:pt x="366" y="23"/>
                </a:lnTo>
                <a:lnTo>
                  <a:pt x="367" y="23"/>
                </a:lnTo>
                <a:lnTo>
                  <a:pt x="367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69" y="23"/>
                </a:lnTo>
                <a:lnTo>
                  <a:pt x="367" y="24"/>
                </a:lnTo>
                <a:lnTo>
                  <a:pt x="367" y="24"/>
                </a:lnTo>
                <a:lnTo>
                  <a:pt x="366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7"/>
                </a:lnTo>
                <a:lnTo>
                  <a:pt x="363" y="27"/>
                </a:lnTo>
                <a:lnTo>
                  <a:pt x="363" y="27"/>
                </a:lnTo>
                <a:lnTo>
                  <a:pt x="363" y="27"/>
                </a:lnTo>
                <a:lnTo>
                  <a:pt x="363" y="29"/>
                </a:lnTo>
                <a:lnTo>
                  <a:pt x="363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7"/>
                </a:lnTo>
                <a:lnTo>
                  <a:pt x="362" y="27"/>
                </a:lnTo>
                <a:lnTo>
                  <a:pt x="362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59" y="27"/>
                </a:lnTo>
                <a:lnTo>
                  <a:pt x="359" y="29"/>
                </a:lnTo>
                <a:lnTo>
                  <a:pt x="359" y="29"/>
                </a:lnTo>
                <a:lnTo>
                  <a:pt x="359" y="30"/>
                </a:lnTo>
                <a:lnTo>
                  <a:pt x="359" y="30"/>
                </a:lnTo>
                <a:lnTo>
                  <a:pt x="359" y="30"/>
                </a:lnTo>
                <a:lnTo>
                  <a:pt x="359" y="30"/>
                </a:lnTo>
                <a:lnTo>
                  <a:pt x="358" y="30"/>
                </a:lnTo>
                <a:lnTo>
                  <a:pt x="358" y="30"/>
                </a:lnTo>
                <a:lnTo>
                  <a:pt x="358" y="31"/>
                </a:lnTo>
                <a:lnTo>
                  <a:pt x="358" y="31"/>
                </a:lnTo>
                <a:lnTo>
                  <a:pt x="356" y="30"/>
                </a:lnTo>
                <a:lnTo>
                  <a:pt x="356" y="30"/>
                </a:lnTo>
                <a:lnTo>
                  <a:pt x="356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1"/>
                </a:lnTo>
                <a:lnTo>
                  <a:pt x="355" y="31"/>
                </a:lnTo>
                <a:lnTo>
                  <a:pt x="355" y="31"/>
                </a:lnTo>
                <a:lnTo>
                  <a:pt x="356" y="31"/>
                </a:lnTo>
                <a:lnTo>
                  <a:pt x="355" y="31"/>
                </a:lnTo>
                <a:lnTo>
                  <a:pt x="355" y="31"/>
                </a:lnTo>
                <a:lnTo>
                  <a:pt x="355" y="31"/>
                </a:lnTo>
                <a:lnTo>
                  <a:pt x="353" y="30"/>
                </a:lnTo>
                <a:lnTo>
                  <a:pt x="353" y="30"/>
                </a:lnTo>
                <a:lnTo>
                  <a:pt x="353" y="30"/>
                </a:lnTo>
                <a:lnTo>
                  <a:pt x="352" y="30"/>
                </a:lnTo>
                <a:lnTo>
                  <a:pt x="352" y="31"/>
                </a:lnTo>
                <a:lnTo>
                  <a:pt x="352" y="31"/>
                </a:lnTo>
                <a:lnTo>
                  <a:pt x="352" y="31"/>
                </a:lnTo>
                <a:lnTo>
                  <a:pt x="352" y="31"/>
                </a:lnTo>
                <a:lnTo>
                  <a:pt x="352" y="33"/>
                </a:lnTo>
                <a:lnTo>
                  <a:pt x="352" y="33"/>
                </a:lnTo>
                <a:lnTo>
                  <a:pt x="352" y="34"/>
                </a:lnTo>
                <a:lnTo>
                  <a:pt x="353" y="34"/>
                </a:lnTo>
                <a:lnTo>
                  <a:pt x="353" y="33"/>
                </a:lnTo>
                <a:lnTo>
                  <a:pt x="353" y="34"/>
                </a:lnTo>
                <a:lnTo>
                  <a:pt x="353" y="34"/>
                </a:lnTo>
                <a:lnTo>
                  <a:pt x="352" y="34"/>
                </a:lnTo>
                <a:lnTo>
                  <a:pt x="352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6"/>
                </a:lnTo>
                <a:lnTo>
                  <a:pt x="352" y="36"/>
                </a:lnTo>
                <a:lnTo>
                  <a:pt x="352" y="36"/>
                </a:lnTo>
                <a:lnTo>
                  <a:pt x="352" y="36"/>
                </a:lnTo>
                <a:lnTo>
                  <a:pt x="352" y="36"/>
                </a:lnTo>
                <a:lnTo>
                  <a:pt x="353" y="36"/>
                </a:lnTo>
                <a:lnTo>
                  <a:pt x="353" y="36"/>
                </a:lnTo>
                <a:lnTo>
                  <a:pt x="352" y="36"/>
                </a:lnTo>
                <a:lnTo>
                  <a:pt x="352" y="36"/>
                </a:lnTo>
                <a:lnTo>
                  <a:pt x="353" y="37"/>
                </a:lnTo>
                <a:lnTo>
                  <a:pt x="353" y="37"/>
                </a:lnTo>
                <a:lnTo>
                  <a:pt x="353" y="37"/>
                </a:lnTo>
                <a:lnTo>
                  <a:pt x="353" y="39"/>
                </a:lnTo>
                <a:lnTo>
                  <a:pt x="355" y="39"/>
                </a:lnTo>
                <a:lnTo>
                  <a:pt x="355" y="39"/>
                </a:lnTo>
                <a:lnTo>
                  <a:pt x="353" y="39"/>
                </a:lnTo>
                <a:lnTo>
                  <a:pt x="353" y="39"/>
                </a:lnTo>
                <a:lnTo>
                  <a:pt x="352" y="40"/>
                </a:lnTo>
                <a:lnTo>
                  <a:pt x="352" y="41"/>
                </a:lnTo>
                <a:lnTo>
                  <a:pt x="352" y="41"/>
                </a:lnTo>
                <a:lnTo>
                  <a:pt x="350" y="41"/>
                </a:lnTo>
                <a:lnTo>
                  <a:pt x="350" y="41"/>
                </a:lnTo>
                <a:lnTo>
                  <a:pt x="350" y="41"/>
                </a:lnTo>
                <a:lnTo>
                  <a:pt x="350" y="41"/>
                </a:lnTo>
                <a:lnTo>
                  <a:pt x="349" y="41"/>
                </a:lnTo>
                <a:lnTo>
                  <a:pt x="349" y="41"/>
                </a:lnTo>
                <a:lnTo>
                  <a:pt x="349" y="41"/>
                </a:lnTo>
                <a:lnTo>
                  <a:pt x="349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0"/>
                </a:lnTo>
                <a:lnTo>
                  <a:pt x="348" y="40"/>
                </a:lnTo>
                <a:lnTo>
                  <a:pt x="348" y="39"/>
                </a:lnTo>
                <a:lnTo>
                  <a:pt x="346" y="39"/>
                </a:lnTo>
                <a:lnTo>
                  <a:pt x="346" y="40"/>
                </a:lnTo>
                <a:lnTo>
                  <a:pt x="346" y="40"/>
                </a:lnTo>
                <a:lnTo>
                  <a:pt x="346" y="40"/>
                </a:lnTo>
                <a:lnTo>
                  <a:pt x="345" y="40"/>
                </a:lnTo>
                <a:lnTo>
                  <a:pt x="345" y="40"/>
                </a:lnTo>
                <a:lnTo>
                  <a:pt x="345" y="40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3" y="43"/>
                </a:lnTo>
                <a:lnTo>
                  <a:pt x="345" y="43"/>
                </a:lnTo>
                <a:lnTo>
                  <a:pt x="345" y="43"/>
                </a:lnTo>
                <a:lnTo>
                  <a:pt x="345" y="43"/>
                </a:lnTo>
                <a:lnTo>
                  <a:pt x="345" y="43"/>
                </a:lnTo>
                <a:lnTo>
                  <a:pt x="343" y="43"/>
                </a:lnTo>
                <a:lnTo>
                  <a:pt x="342" y="43"/>
                </a:lnTo>
                <a:lnTo>
                  <a:pt x="342" y="43"/>
                </a:lnTo>
                <a:lnTo>
                  <a:pt x="342" y="43"/>
                </a:lnTo>
                <a:lnTo>
                  <a:pt x="342" y="44"/>
                </a:lnTo>
                <a:lnTo>
                  <a:pt x="342" y="44"/>
                </a:lnTo>
                <a:lnTo>
                  <a:pt x="342" y="44"/>
                </a:lnTo>
                <a:lnTo>
                  <a:pt x="342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3"/>
                </a:lnTo>
                <a:lnTo>
                  <a:pt x="340" y="43"/>
                </a:lnTo>
                <a:lnTo>
                  <a:pt x="340" y="43"/>
                </a:lnTo>
                <a:lnTo>
                  <a:pt x="339" y="46"/>
                </a:lnTo>
                <a:lnTo>
                  <a:pt x="339" y="46"/>
                </a:lnTo>
                <a:lnTo>
                  <a:pt x="339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6"/>
                </a:lnTo>
                <a:lnTo>
                  <a:pt x="338" y="46"/>
                </a:lnTo>
                <a:lnTo>
                  <a:pt x="338" y="44"/>
                </a:lnTo>
                <a:lnTo>
                  <a:pt x="336" y="44"/>
                </a:lnTo>
                <a:lnTo>
                  <a:pt x="336" y="46"/>
                </a:lnTo>
                <a:lnTo>
                  <a:pt x="335" y="46"/>
                </a:lnTo>
                <a:lnTo>
                  <a:pt x="335" y="46"/>
                </a:lnTo>
                <a:lnTo>
                  <a:pt x="333" y="46"/>
                </a:lnTo>
                <a:lnTo>
                  <a:pt x="333" y="46"/>
                </a:lnTo>
                <a:lnTo>
                  <a:pt x="333" y="46"/>
                </a:lnTo>
                <a:lnTo>
                  <a:pt x="333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7"/>
                </a:lnTo>
                <a:lnTo>
                  <a:pt x="330" y="47"/>
                </a:lnTo>
                <a:lnTo>
                  <a:pt x="330" y="49"/>
                </a:lnTo>
                <a:lnTo>
                  <a:pt x="330" y="49"/>
                </a:lnTo>
                <a:lnTo>
                  <a:pt x="330" y="49"/>
                </a:lnTo>
                <a:lnTo>
                  <a:pt x="330" y="49"/>
                </a:lnTo>
                <a:lnTo>
                  <a:pt x="329" y="47"/>
                </a:lnTo>
                <a:lnTo>
                  <a:pt x="329" y="47"/>
                </a:lnTo>
                <a:lnTo>
                  <a:pt x="329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6" y="49"/>
                </a:lnTo>
                <a:lnTo>
                  <a:pt x="326" y="49"/>
                </a:lnTo>
                <a:lnTo>
                  <a:pt x="326" y="49"/>
                </a:lnTo>
                <a:lnTo>
                  <a:pt x="326" y="49"/>
                </a:lnTo>
                <a:lnTo>
                  <a:pt x="325" y="49"/>
                </a:lnTo>
                <a:lnTo>
                  <a:pt x="325" y="47"/>
                </a:lnTo>
                <a:lnTo>
                  <a:pt x="325" y="47"/>
                </a:lnTo>
                <a:lnTo>
                  <a:pt x="325" y="47"/>
                </a:lnTo>
                <a:lnTo>
                  <a:pt x="323" y="49"/>
                </a:lnTo>
                <a:lnTo>
                  <a:pt x="323" y="49"/>
                </a:lnTo>
                <a:lnTo>
                  <a:pt x="323" y="49"/>
                </a:lnTo>
                <a:lnTo>
                  <a:pt x="323" y="49"/>
                </a:lnTo>
                <a:lnTo>
                  <a:pt x="323" y="50"/>
                </a:lnTo>
                <a:lnTo>
                  <a:pt x="323" y="50"/>
                </a:lnTo>
                <a:lnTo>
                  <a:pt x="323" y="49"/>
                </a:lnTo>
                <a:lnTo>
                  <a:pt x="323" y="49"/>
                </a:lnTo>
                <a:lnTo>
                  <a:pt x="320" y="50"/>
                </a:lnTo>
                <a:lnTo>
                  <a:pt x="320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3"/>
                </a:lnTo>
                <a:lnTo>
                  <a:pt x="319" y="53"/>
                </a:lnTo>
                <a:lnTo>
                  <a:pt x="319" y="53"/>
                </a:lnTo>
                <a:lnTo>
                  <a:pt x="318" y="53"/>
                </a:lnTo>
                <a:lnTo>
                  <a:pt x="318" y="54"/>
                </a:lnTo>
                <a:lnTo>
                  <a:pt x="318" y="54"/>
                </a:lnTo>
                <a:lnTo>
                  <a:pt x="316" y="54"/>
                </a:lnTo>
                <a:lnTo>
                  <a:pt x="316" y="54"/>
                </a:lnTo>
                <a:lnTo>
                  <a:pt x="318" y="54"/>
                </a:lnTo>
                <a:lnTo>
                  <a:pt x="318" y="54"/>
                </a:lnTo>
                <a:lnTo>
                  <a:pt x="316" y="56"/>
                </a:lnTo>
                <a:lnTo>
                  <a:pt x="316" y="56"/>
                </a:lnTo>
                <a:lnTo>
                  <a:pt x="318" y="54"/>
                </a:lnTo>
                <a:lnTo>
                  <a:pt x="316" y="54"/>
                </a:lnTo>
                <a:lnTo>
                  <a:pt x="316" y="53"/>
                </a:lnTo>
                <a:lnTo>
                  <a:pt x="316" y="53"/>
                </a:lnTo>
                <a:lnTo>
                  <a:pt x="318" y="53"/>
                </a:lnTo>
                <a:lnTo>
                  <a:pt x="318" y="53"/>
                </a:lnTo>
                <a:lnTo>
                  <a:pt x="316" y="53"/>
                </a:lnTo>
                <a:lnTo>
                  <a:pt x="316" y="53"/>
                </a:lnTo>
                <a:lnTo>
                  <a:pt x="315" y="51"/>
                </a:lnTo>
                <a:lnTo>
                  <a:pt x="315" y="51"/>
                </a:lnTo>
                <a:lnTo>
                  <a:pt x="315" y="53"/>
                </a:lnTo>
                <a:lnTo>
                  <a:pt x="315" y="53"/>
                </a:lnTo>
                <a:lnTo>
                  <a:pt x="313" y="53"/>
                </a:lnTo>
                <a:lnTo>
                  <a:pt x="313" y="53"/>
                </a:lnTo>
                <a:lnTo>
                  <a:pt x="313" y="53"/>
                </a:lnTo>
                <a:lnTo>
                  <a:pt x="312" y="53"/>
                </a:lnTo>
                <a:lnTo>
                  <a:pt x="312" y="53"/>
                </a:lnTo>
                <a:lnTo>
                  <a:pt x="312" y="54"/>
                </a:lnTo>
                <a:lnTo>
                  <a:pt x="312" y="54"/>
                </a:lnTo>
                <a:lnTo>
                  <a:pt x="311" y="53"/>
                </a:lnTo>
                <a:lnTo>
                  <a:pt x="311" y="53"/>
                </a:lnTo>
                <a:lnTo>
                  <a:pt x="309" y="53"/>
                </a:lnTo>
                <a:lnTo>
                  <a:pt x="309" y="54"/>
                </a:lnTo>
                <a:lnTo>
                  <a:pt x="309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6" y="56"/>
                </a:lnTo>
                <a:lnTo>
                  <a:pt x="306" y="56"/>
                </a:lnTo>
                <a:lnTo>
                  <a:pt x="306" y="54"/>
                </a:lnTo>
                <a:lnTo>
                  <a:pt x="306" y="54"/>
                </a:lnTo>
                <a:lnTo>
                  <a:pt x="305" y="56"/>
                </a:lnTo>
                <a:lnTo>
                  <a:pt x="305" y="56"/>
                </a:lnTo>
                <a:lnTo>
                  <a:pt x="305" y="56"/>
                </a:lnTo>
                <a:lnTo>
                  <a:pt x="305" y="57"/>
                </a:lnTo>
                <a:lnTo>
                  <a:pt x="305" y="57"/>
                </a:lnTo>
                <a:lnTo>
                  <a:pt x="305" y="57"/>
                </a:lnTo>
                <a:lnTo>
                  <a:pt x="305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9"/>
                </a:lnTo>
                <a:lnTo>
                  <a:pt x="306" y="59"/>
                </a:lnTo>
                <a:lnTo>
                  <a:pt x="308" y="59"/>
                </a:lnTo>
                <a:lnTo>
                  <a:pt x="308" y="59"/>
                </a:lnTo>
                <a:lnTo>
                  <a:pt x="308" y="57"/>
                </a:lnTo>
                <a:lnTo>
                  <a:pt x="308" y="57"/>
                </a:lnTo>
                <a:lnTo>
                  <a:pt x="309" y="57"/>
                </a:lnTo>
                <a:lnTo>
                  <a:pt x="311" y="57"/>
                </a:lnTo>
                <a:lnTo>
                  <a:pt x="312" y="56"/>
                </a:lnTo>
                <a:lnTo>
                  <a:pt x="312" y="54"/>
                </a:lnTo>
                <a:lnTo>
                  <a:pt x="312" y="54"/>
                </a:lnTo>
                <a:lnTo>
                  <a:pt x="312" y="54"/>
                </a:lnTo>
                <a:lnTo>
                  <a:pt x="313" y="54"/>
                </a:lnTo>
                <a:lnTo>
                  <a:pt x="313" y="56"/>
                </a:lnTo>
                <a:lnTo>
                  <a:pt x="313" y="56"/>
                </a:lnTo>
                <a:lnTo>
                  <a:pt x="313" y="56"/>
                </a:lnTo>
                <a:lnTo>
                  <a:pt x="313" y="56"/>
                </a:lnTo>
                <a:lnTo>
                  <a:pt x="315" y="56"/>
                </a:lnTo>
                <a:lnTo>
                  <a:pt x="315" y="56"/>
                </a:lnTo>
                <a:lnTo>
                  <a:pt x="315" y="56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6"/>
                </a:lnTo>
                <a:lnTo>
                  <a:pt x="315" y="56"/>
                </a:lnTo>
                <a:lnTo>
                  <a:pt x="316" y="56"/>
                </a:lnTo>
                <a:lnTo>
                  <a:pt x="316" y="56"/>
                </a:lnTo>
                <a:lnTo>
                  <a:pt x="315" y="57"/>
                </a:lnTo>
                <a:lnTo>
                  <a:pt x="315" y="57"/>
                </a:lnTo>
                <a:lnTo>
                  <a:pt x="315" y="56"/>
                </a:lnTo>
                <a:lnTo>
                  <a:pt x="313" y="56"/>
                </a:lnTo>
                <a:lnTo>
                  <a:pt x="313" y="56"/>
                </a:lnTo>
                <a:lnTo>
                  <a:pt x="313" y="57"/>
                </a:lnTo>
                <a:lnTo>
                  <a:pt x="313" y="57"/>
                </a:lnTo>
                <a:lnTo>
                  <a:pt x="313" y="57"/>
                </a:lnTo>
                <a:lnTo>
                  <a:pt x="313" y="57"/>
                </a:lnTo>
                <a:lnTo>
                  <a:pt x="312" y="57"/>
                </a:lnTo>
                <a:lnTo>
                  <a:pt x="311" y="57"/>
                </a:lnTo>
                <a:lnTo>
                  <a:pt x="311" y="57"/>
                </a:lnTo>
                <a:lnTo>
                  <a:pt x="309" y="57"/>
                </a:lnTo>
                <a:lnTo>
                  <a:pt x="309" y="57"/>
                </a:lnTo>
                <a:lnTo>
                  <a:pt x="309" y="59"/>
                </a:lnTo>
                <a:lnTo>
                  <a:pt x="309" y="59"/>
                </a:lnTo>
                <a:lnTo>
                  <a:pt x="309" y="59"/>
                </a:lnTo>
                <a:lnTo>
                  <a:pt x="308" y="59"/>
                </a:lnTo>
                <a:lnTo>
                  <a:pt x="308" y="59"/>
                </a:lnTo>
                <a:lnTo>
                  <a:pt x="308" y="60"/>
                </a:lnTo>
                <a:lnTo>
                  <a:pt x="308" y="60"/>
                </a:lnTo>
                <a:lnTo>
                  <a:pt x="309" y="60"/>
                </a:lnTo>
                <a:lnTo>
                  <a:pt x="309" y="60"/>
                </a:lnTo>
                <a:lnTo>
                  <a:pt x="311" y="60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8" y="61"/>
                </a:lnTo>
                <a:lnTo>
                  <a:pt x="308" y="61"/>
                </a:lnTo>
                <a:lnTo>
                  <a:pt x="305" y="61"/>
                </a:lnTo>
                <a:lnTo>
                  <a:pt x="305" y="61"/>
                </a:lnTo>
                <a:lnTo>
                  <a:pt x="306" y="60"/>
                </a:lnTo>
                <a:lnTo>
                  <a:pt x="308" y="60"/>
                </a:lnTo>
                <a:lnTo>
                  <a:pt x="308" y="60"/>
                </a:lnTo>
                <a:lnTo>
                  <a:pt x="306" y="59"/>
                </a:lnTo>
                <a:lnTo>
                  <a:pt x="306" y="59"/>
                </a:lnTo>
                <a:lnTo>
                  <a:pt x="306" y="59"/>
                </a:lnTo>
                <a:lnTo>
                  <a:pt x="306" y="59"/>
                </a:lnTo>
                <a:lnTo>
                  <a:pt x="306" y="60"/>
                </a:lnTo>
                <a:lnTo>
                  <a:pt x="306" y="60"/>
                </a:lnTo>
                <a:lnTo>
                  <a:pt x="305" y="60"/>
                </a:lnTo>
                <a:lnTo>
                  <a:pt x="303" y="60"/>
                </a:lnTo>
                <a:lnTo>
                  <a:pt x="302" y="60"/>
                </a:lnTo>
                <a:lnTo>
                  <a:pt x="302" y="60"/>
                </a:lnTo>
                <a:lnTo>
                  <a:pt x="302" y="60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3" y="61"/>
                </a:lnTo>
                <a:lnTo>
                  <a:pt x="303" y="61"/>
                </a:lnTo>
                <a:lnTo>
                  <a:pt x="305" y="61"/>
                </a:lnTo>
                <a:lnTo>
                  <a:pt x="305" y="61"/>
                </a:lnTo>
                <a:lnTo>
                  <a:pt x="303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1" y="60"/>
                </a:lnTo>
                <a:lnTo>
                  <a:pt x="301" y="60"/>
                </a:lnTo>
                <a:lnTo>
                  <a:pt x="299" y="60"/>
                </a:lnTo>
                <a:lnTo>
                  <a:pt x="299" y="61"/>
                </a:lnTo>
                <a:lnTo>
                  <a:pt x="299" y="61"/>
                </a:lnTo>
                <a:lnTo>
                  <a:pt x="299" y="61"/>
                </a:lnTo>
                <a:lnTo>
                  <a:pt x="298" y="61"/>
                </a:lnTo>
                <a:lnTo>
                  <a:pt x="298" y="61"/>
                </a:lnTo>
                <a:lnTo>
                  <a:pt x="298" y="61"/>
                </a:lnTo>
                <a:lnTo>
                  <a:pt x="298" y="60"/>
                </a:lnTo>
                <a:lnTo>
                  <a:pt x="298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301" y="60"/>
                </a:lnTo>
                <a:lnTo>
                  <a:pt x="301" y="59"/>
                </a:lnTo>
                <a:lnTo>
                  <a:pt x="301" y="59"/>
                </a:lnTo>
                <a:lnTo>
                  <a:pt x="301" y="57"/>
                </a:lnTo>
                <a:lnTo>
                  <a:pt x="301" y="57"/>
                </a:lnTo>
                <a:lnTo>
                  <a:pt x="301" y="57"/>
                </a:lnTo>
                <a:lnTo>
                  <a:pt x="299" y="57"/>
                </a:lnTo>
                <a:lnTo>
                  <a:pt x="299" y="59"/>
                </a:lnTo>
                <a:lnTo>
                  <a:pt x="298" y="59"/>
                </a:lnTo>
                <a:lnTo>
                  <a:pt x="298" y="59"/>
                </a:lnTo>
                <a:lnTo>
                  <a:pt x="298" y="59"/>
                </a:lnTo>
                <a:lnTo>
                  <a:pt x="298" y="57"/>
                </a:lnTo>
                <a:lnTo>
                  <a:pt x="298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9"/>
                </a:lnTo>
                <a:lnTo>
                  <a:pt x="295" y="59"/>
                </a:lnTo>
                <a:lnTo>
                  <a:pt x="296" y="59"/>
                </a:lnTo>
                <a:lnTo>
                  <a:pt x="296" y="59"/>
                </a:lnTo>
                <a:lnTo>
                  <a:pt x="296" y="59"/>
                </a:lnTo>
                <a:lnTo>
                  <a:pt x="296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3" y="60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5" y="61"/>
                </a:lnTo>
                <a:lnTo>
                  <a:pt x="296" y="61"/>
                </a:lnTo>
                <a:lnTo>
                  <a:pt x="296" y="61"/>
                </a:lnTo>
                <a:lnTo>
                  <a:pt x="295" y="61"/>
                </a:lnTo>
                <a:lnTo>
                  <a:pt x="295" y="61"/>
                </a:lnTo>
                <a:lnTo>
                  <a:pt x="295" y="63"/>
                </a:lnTo>
                <a:lnTo>
                  <a:pt x="293" y="63"/>
                </a:lnTo>
                <a:lnTo>
                  <a:pt x="293" y="63"/>
                </a:lnTo>
                <a:lnTo>
                  <a:pt x="292" y="63"/>
                </a:lnTo>
                <a:lnTo>
                  <a:pt x="292" y="63"/>
                </a:lnTo>
                <a:lnTo>
                  <a:pt x="292" y="63"/>
                </a:lnTo>
                <a:lnTo>
                  <a:pt x="292" y="63"/>
                </a:lnTo>
                <a:lnTo>
                  <a:pt x="291" y="64"/>
                </a:lnTo>
                <a:lnTo>
                  <a:pt x="291" y="64"/>
                </a:lnTo>
                <a:lnTo>
                  <a:pt x="289" y="64"/>
                </a:lnTo>
                <a:lnTo>
                  <a:pt x="289" y="64"/>
                </a:lnTo>
                <a:lnTo>
                  <a:pt x="288" y="64"/>
                </a:lnTo>
                <a:lnTo>
                  <a:pt x="288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3"/>
                </a:lnTo>
                <a:lnTo>
                  <a:pt x="286" y="63"/>
                </a:lnTo>
                <a:lnTo>
                  <a:pt x="286" y="63"/>
                </a:lnTo>
                <a:lnTo>
                  <a:pt x="286" y="63"/>
                </a:lnTo>
                <a:lnTo>
                  <a:pt x="285" y="63"/>
                </a:lnTo>
                <a:lnTo>
                  <a:pt x="285" y="63"/>
                </a:lnTo>
                <a:lnTo>
                  <a:pt x="283" y="64"/>
                </a:lnTo>
                <a:lnTo>
                  <a:pt x="282" y="64"/>
                </a:lnTo>
                <a:lnTo>
                  <a:pt x="282" y="64"/>
                </a:lnTo>
                <a:lnTo>
                  <a:pt x="283" y="64"/>
                </a:lnTo>
                <a:lnTo>
                  <a:pt x="285" y="64"/>
                </a:lnTo>
                <a:lnTo>
                  <a:pt x="285" y="64"/>
                </a:lnTo>
                <a:lnTo>
                  <a:pt x="285" y="64"/>
                </a:lnTo>
                <a:lnTo>
                  <a:pt x="285" y="66"/>
                </a:lnTo>
                <a:lnTo>
                  <a:pt x="283" y="66"/>
                </a:lnTo>
                <a:lnTo>
                  <a:pt x="285" y="66"/>
                </a:lnTo>
                <a:lnTo>
                  <a:pt x="285" y="66"/>
                </a:lnTo>
                <a:lnTo>
                  <a:pt x="285" y="66"/>
                </a:lnTo>
                <a:lnTo>
                  <a:pt x="285" y="66"/>
                </a:lnTo>
                <a:lnTo>
                  <a:pt x="283" y="66"/>
                </a:lnTo>
                <a:lnTo>
                  <a:pt x="283" y="66"/>
                </a:lnTo>
                <a:lnTo>
                  <a:pt x="282" y="66"/>
                </a:lnTo>
                <a:lnTo>
                  <a:pt x="282" y="67"/>
                </a:lnTo>
                <a:lnTo>
                  <a:pt x="282" y="67"/>
                </a:lnTo>
                <a:lnTo>
                  <a:pt x="282" y="67"/>
                </a:lnTo>
                <a:lnTo>
                  <a:pt x="281" y="67"/>
                </a:lnTo>
                <a:lnTo>
                  <a:pt x="279" y="69"/>
                </a:lnTo>
                <a:lnTo>
                  <a:pt x="279" y="69"/>
                </a:lnTo>
                <a:lnTo>
                  <a:pt x="279" y="69"/>
                </a:lnTo>
                <a:lnTo>
                  <a:pt x="278" y="69"/>
                </a:lnTo>
                <a:lnTo>
                  <a:pt x="278" y="67"/>
                </a:lnTo>
                <a:lnTo>
                  <a:pt x="276" y="67"/>
                </a:lnTo>
                <a:lnTo>
                  <a:pt x="275" y="67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3" y="69"/>
                </a:lnTo>
                <a:lnTo>
                  <a:pt x="273" y="69"/>
                </a:lnTo>
                <a:lnTo>
                  <a:pt x="273" y="69"/>
                </a:lnTo>
                <a:lnTo>
                  <a:pt x="272" y="69"/>
                </a:lnTo>
                <a:lnTo>
                  <a:pt x="272" y="69"/>
                </a:lnTo>
                <a:lnTo>
                  <a:pt x="271" y="69"/>
                </a:lnTo>
                <a:lnTo>
                  <a:pt x="271" y="70"/>
                </a:lnTo>
                <a:lnTo>
                  <a:pt x="271" y="70"/>
                </a:lnTo>
                <a:lnTo>
                  <a:pt x="271" y="69"/>
                </a:lnTo>
                <a:lnTo>
                  <a:pt x="271" y="69"/>
                </a:lnTo>
                <a:lnTo>
                  <a:pt x="269" y="70"/>
                </a:lnTo>
                <a:lnTo>
                  <a:pt x="269" y="70"/>
                </a:lnTo>
                <a:lnTo>
                  <a:pt x="269" y="70"/>
                </a:lnTo>
                <a:lnTo>
                  <a:pt x="268" y="70"/>
                </a:lnTo>
                <a:lnTo>
                  <a:pt x="268" y="70"/>
                </a:lnTo>
                <a:lnTo>
                  <a:pt x="268" y="70"/>
                </a:lnTo>
                <a:lnTo>
                  <a:pt x="268" y="71"/>
                </a:lnTo>
                <a:lnTo>
                  <a:pt x="266" y="71"/>
                </a:lnTo>
                <a:lnTo>
                  <a:pt x="265" y="71"/>
                </a:lnTo>
                <a:lnTo>
                  <a:pt x="265" y="71"/>
                </a:lnTo>
                <a:lnTo>
                  <a:pt x="264" y="73"/>
                </a:lnTo>
                <a:lnTo>
                  <a:pt x="264" y="73"/>
                </a:lnTo>
                <a:lnTo>
                  <a:pt x="264" y="73"/>
                </a:lnTo>
                <a:lnTo>
                  <a:pt x="264" y="73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5" y="74"/>
                </a:lnTo>
                <a:lnTo>
                  <a:pt x="265" y="73"/>
                </a:lnTo>
                <a:lnTo>
                  <a:pt x="266" y="73"/>
                </a:lnTo>
                <a:lnTo>
                  <a:pt x="266" y="73"/>
                </a:lnTo>
                <a:lnTo>
                  <a:pt x="268" y="71"/>
                </a:lnTo>
                <a:lnTo>
                  <a:pt x="268" y="73"/>
                </a:lnTo>
                <a:lnTo>
                  <a:pt x="268" y="73"/>
                </a:lnTo>
                <a:lnTo>
                  <a:pt x="266" y="73"/>
                </a:lnTo>
                <a:lnTo>
                  <a:pt x="266" y="73"/>
                </a:lnTo>
                <a:lnTo>
                  <a:pt x="265" y="73"/>
                </a:lnTo>
                <a:lnTo>
                  <a:pt x="264" y="76"/>
                </a:lnTo>
                <a:lnTo>
                  <a:pt x="265" y="74"/>
                </a:lnTo>
                <a:lnTo>
                  <a:pt x="265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2" y="74"/>
                </a:lnTo>
                <a:lnTo>
                  <a:pt x="262" y="76"/>
                </a:lnTo>
                <a:lnTo>
                  <a:pt x="262" y="76"/>
                </a:lnTo>
                <a:lnTo>
                  <a:pt x="262" y="76"/>
                </a:lnTo>
                <a:lnTo>
                  <a:pt x="262" y="76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6"/>
                </a:lnTo>
                <a:lnTo>
                  <a:pt x="259" y="77"/>
                </a:lnTo>
                <a:lnTo>
                  <a:pt x="258" y="77"/>
                </a:lnTo>
                <a:lnTo>
                  <a:pt x="258" y="77"/>
                </a:lnTo>
                <a:lnTo>
                  <a:pt x="258" y="77"/>
                </a:lnTo>
                <a:lnTo>
                  <a:pt x="258" y="78"/>
                </a:lnTo>
                <a:lnTo>
                  <a:pt x="259" y="78"/>
                </a:lnTo>
                <a:lnTo>
                  <a:pt x="259" y="78"/>
                </a:lnTo>
                <a:lnTo>
                  <a:pt x="259" y="80"/>
                </a:lnTo>
                <a:lnTo>
                  <a:pt x="259" y="80"/>
                </a:lnTo>
                <a:lnTo>
                  <a:pt x="261" y="80"/>
                </a:lnTo>
                <a:lnTo>
                  <a:pt x="261" y="80"/>
                </a:lnTo>
                <a:lnTo>
                  <a:pt x="262" y="78"/>
                </a:lnTo>
                <a:lnTo>
                  <a:pt x="264" y="78"/>
                </a:lnTo>
                <a:lnTo>
                  <a:pt x="265" y="78"/>
                </a:lnTo>
                <a:lnTo>
                  <a:pt x="265" y="78"/>
                </a:lnTo>
                <a:lnTo>
                  <a:pt x="265" y="78"/>
                </a:lnTo>
                <a:lnTo>
                  <a:pt x="266" y="77"/>
                </a:lnTo>
                <a:lnTo>
                  <a:pt x="266" y="77"/>
                </a:lnTo>
                <a:lnTo>
                  <a:pt x="266" y="77"/>
                </a:lnTo>
                <a:lnTo>
                  <a:pt x="266" y="77"/>
                </a:lnTo>
                <a:lnTo>
                  <a:pt x="269" y="77"/>
                </a:lnTo>
                <a:lnTo>
                  <a:pt x="272" y="76"/>
                </a:lnTo>
                <a:lnTo>
                  <a:pt x="276" y="74"/>
                </a:lnTo>
                <a:lnTo>
                  <a:pt x="276" y="74"/>
                </a:lnTo>
                <a:lnTo>
                  <a:pt x="279" y="73"/>
                </a:lnTo>
                <a:lnTo>
                  <a:pt x="283" y="73"/>
                </a:lnTo>
                <a:lnTo>
                  <a:pt x="289" y="70"/>
                </a:lnTo>
                <a:lnTo>
                  <a:pt x="296" y="67"/>
                </a:lnTo>
                <a:lnTo>
                  <a:pt x="299" y="67"/>
                </a:lnTo>
                <a:lnTo>
                  <a:pt x="303" y="66"/>
                </a:lnTo>
                <a:lnTo>
                  <a:pt x="303" y="66"/>
                </a:lnTo>
                <a:lnTo>
                  <a:pt x="306" y="64"/>
                </a:lnTo>
                <a:lnTo>
                  <a:pt x="308" y="64"/>
                </a:lnTo>
                <a:lnTo>
                  <a:pt x="311" y="63"/>
                </a:lnTo>
                <a:lnTo>
                  <a:pt x="312" y="63"/>
                </a:lnTo>
                <a:lnTo>
                  <a:pt x="313" y="61"/>
                </a:lnTo>
                <a:lnTo>
                  <a:pt x="313" y="61"/>
                </a:lnTo>
                <a:lnTo>
                  <a:pt x="318" y="61"/>
                </a:lnTo>
                <a:lnTo>
                  <a:pt x="320" y="60"/>
                </a:lnTo>
                <a:lnTo>
                  <a:pt x="322" y="59"/>
                </a:lnTo>
                <a:lnTo>
                  <a:pt x="322" y="59"/>
                </a:lnTo>
                <a:lnTo>
                  <a:pt x="323" y="59"/>
                </a:lnTo>
                <a:lnTo>
                  <a:pt x="325" y="59"/>
                </a:lnTo>
                <a:lnTo>
                  <a:pt x="326" y="57"/>
                </a:lnTo>
                <a:lnTo>
                  <a:pt x="328" y="57"/>
                </a:lnTo>
                <a:lnTo>
                  <a:pt x="328" y="57"/>
                </a:lnTo>
                <a:lnTo>
                  <a:pt x="330" y="57"/>
                </a:lnTo>
                <a:lnTo>
                  <a:pt x="332" y="56"/>
                </a:lnTo>
                <a:lnTo>
                  <a:pt x="333" y="56"/>
                </a:lnTo>
                <a:lnTo>
                  <a:pt x="336" y="54"/>
                </a:lnTo>
                <a:lnTo>
                  <a:pt x="336" y="54"/>
                </a:lnTo>
                <a:lnTo>
                  <a:pt x="336" y="54"/>
                </a:lnTo>
                <a:lnTo>
                  <a:pt x="338" y="54"/>
                </a:lnTo>
                <a:lnTo>
                  <a:pt x="339" y="54"/>
                </a:lnTo>
                <a:lnTo>
                  <a:pt x="340" y="53"/>
                </a:lnTo>
                <a:lnTo>
                  <a:pt x="340" y="53"/>
                </a:lnTo>
                <a:lnTo>
                  <a:pt x="340" y="53"/>
                </a:lnTo>
                <a:lnTo>
                  <a:pt x="340" y="53"/>
                </a:lnTo>
                <a:lnTo>
                  <a:pt x="342" y="53"/>
                </a:lnTo>
                <a:lnTo>
                  <a:pt x="343" y="51"/>
                </a:lnTo>
                <a:lnTo>
                  <a:pt x="345" y="51"/>
                </a:lnTo>
                <a:lnTo>
                  <a:pt x="345" y="51"/>
                </a:lnTo>
                <a:lnTo>
                  <a:pt x="345" y="51"/>
                </a:lnTo>
                <a:lnTo>
                  <a:pt x="346" y="51"/>
                </a:lnTo>
                <a:lnTo>
                  <a:pt x="346" y="51"/>
                </a:lnTo>
                <a:lnTo>
                  <a:pt x="349" y="50"/>
                </a:lnTo>
                <a:lnTo>
                  <a:pt x="350" y="50"/>
                </a:lnTo>
                <a:lnTo>
                  <a:pt x="352" y="50"/>
                </a:lnTo>
                <a:lnTo>
                  <a:pt x="352" y="49"/>
                </a:lnTo>
                <a:lnTo>
                  <a:pt x="352" y="49"/>
                </a:lnTo>
                <a:lnTo>
                  <a:pt x="353" y="49"/>
                </a:lnTo>
                <a:lnTo>
                  <a:pt x="355" y="49"/>
                </a:lnTo>
                <a:lnTo>
                  <a:pt x="353" y="49"/>
                </a:lnTo>
                <a:lnTo>
                  <a:pt x="353" y="49"/>
                </a:lnTo>
                <a:lnTo>
                  <a:pt x="355" y="50"/>
                </a:lnTo>
                <a:lnTo>
                  <a:pt x="355" y="50"/>
                </a:lnTo>
                <a:lnTo>
                  <a:pt x="355" y="49"/>
                </a:lnTo>
                <a:lnTo>
                  <a:pt x="356" y="49"/>
                </a:lnTo>
                <a:lnTo>
                  <a:pt x="358" y="47"/>
                </a:lnTo>
                <a:lnTo>
                  <a:pt x="358" y="47"/>
                </a:lnTo>
                <a:lnTo>
                  <a:pt x="359" y="47"/>
                </a:lnTo>
                <a:lnTo>
                  <a:pt x="359" y="47"/>
                </a:lnTo>
                <a:lnTo>
                  <a:pt x="359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59" y="47"/>
                </a:lnTo>
                <a:lnTo>
                  <a:pt x="358" y="49"/>
                </a:lnTo>
                <a:lnTo>
                  <a:pt x="358" y="49"/>
                </a:lnTo>
                <a:lnTo>
                  <a:pt x="358" y="49"/>
                </a:lnTo>
                <a:lnTo>
                  <a:pt x="356" y="49"/>
                </a:lnTo>
                <a:lnTo>
                  <a:pt x="356" y="49"/>
                </a:lnTo>
                <a:lnTo>
                  <a:pt x="355" y="50"/>
                </a:lnTo>
                <a:lnTo>
                  <a:pt x="355" y="50"/>
                </a:lnTo>
                <a:lnTo>
                  <a:pt x="355" y="50"/>
                </a:lnTo>
                <a:lnTo>
                  <a:pt x="353" y="50"/>
                </a:lnTo>
                <a:lnTo>
                  <a:pt x="353" y="50"/>
                </a:lnTo>
                <a:lnTo>
                  <a:pt x="352" y="50"/>
                </a:lnTo>
                <a:lnTo>
                  <a:pt x="352" y="51"/>
                </a:lnTo>
                <a:lnTo>
                  <a:pt x="352" y="51"/>
                </a:lnTo>
                <a:lnTo>
                  <a:pt x="352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0"/>
                </a:lnTo>
                <a:lnTo>
                  <a:pt x="350" y="50"/>
                </a:lnTo>
                <a:lnTo>
                  <a:pt x="350" y="50"/>
                </a:lnTo>
                <a:lnTo>
                  <a:pt x="349" y="50"/>
                </a:lnTo>
                <a:lnTo>
                  <a:pt x="349" y="50"/>
                </a:lnTo>
                <a:lnTo>
                  <a:pt x="349" y="51"/>
                </a:lnTo>
                <a:lnTo>
                  <a:pt x="349" y="51"/>
                </a:lnTo>
                <a:lnTo>
                  <a:pt x="349" y="51"/>
                </a:lnTo>
                <a:lnTo>
                  <a:pt x="348" y="51"/>
                </a:lnTo>
                <a:lnTo>
                  <a:pt x="348" y="51"/>
                </a:lnTo>
                <a:lnTo>
                  <a:pt x="348" y="51"/>
                </a:lnTo>
                <a:lnTo>
                  <a:pt x="348" y="51"/>
                </a:lnTo>
                <a:lnTo>
                  <a:pt x="346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3" y="53"/>
                </a:lnTo>
                <a:lnTo>
                  <a:pt x="343" y="53"/>
                </a:lnTo>
                <a:lnTo>
                  <a:pt x="342" y="53"/>
                </a:lnTo>
                <a:lnTo>
                  <a:pt x="342" y="53"/>
                </a:lnTo>
                <a:lnTo>
                  <a:pt x="342" y="54"/>
                </a:lnTo>
                <a:lnTo>
                  <a:pt x="340" y="54"/>
                </a:lnTo>
                <a:lnTo>
                  <a:pt x="340" y="54"/>
                </a:lnTo>
                <a:lnTo>
                  <a:pt x="339" y="54"/>
                </a:lnTo>
                <a:lnTo>
                  <a:pt x="339" y="54"/>
                </a:lnTo>
                <a:lnTo>
                  <a:pt x="338" y="56"/>
                </a:lnTo>
                <a:lnTo>
                  <a:pt x="336" y="57"/>
                </a:lnTo>
                <a:lnTo>
                  <a:pt x="336" y="56"/>
                </a:lnTo>
                <a:lnTo>
                  <a:pt x="336" y="56"/>
                </a:lnTo>
                <a:lnTo>
                  <a:pt x="336" y="56"/>
                </a:lnTo>
                <a:lnTo>
                  <a:pt x="335" y="56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6" y="57"/>
                </a:lnTo>
                <a:lnTo>
                  <a:pt x="338" y="57"/>
                </a:lnTo>
                <a:lnTo>
                  <a:pt x="339" y="57"/>
                </a:lnTo>
                <a:lnTo>
                  <a:pt x="339" y="57"/>
                </a:lnTo>
                <a:lnTo>
                  <a:pt x="338" y="57"/>
                </a:lnTo>
                <a:lnTo>
                  <a:pt x="336" y="59"/>
                </a:lnTo>
                <a:lnTo>
                  <a:pt x="335" y="60"/>
                </a:lnTo>
                <a:lnTo>
                  <a:pt x="333" y="60"/>
                </a:lnTo>
                <a:lnTo>
                  <a:pt x="332" y="60"/>
                </a:lnTo>
                <a:lnTo>
                  <a:pt x="332" y="60"/>
                </a:lnTo>
                <a:lnTo>
                  <a:pt x="332" y="60"/>
                </a:lnTo>
                <a:lnTo>
                  <a:pt x="330" y="60"/>
                </a:lnTo>
                <a:lnTo>
                  <a:pt x="329" y="61"/>
                </a:lnTo>
                <a:lnTo>
                  <a:pt x="328" y="61"/>
                </a:lnTo>
                <a:lnTo>
                  <a:pt x="328" y="61"/>
                </a:lnTo>
                <a:lnTo>
                  <a:pt x="326" y="61"/>
                </a:lnTo>
                <a:lnTo>
                  <a:pt x="326" y="61"/>
                </a:lnTo>
                <a:lnTo>
                  <a:pt x="326" y="61"/>
                </a:lnTo>
                <a:lnTo>
                  <a:pt x="326" y="63"/>
                </a:lnTo>
                <a:lnTo>
                  <a:pt x="325" y="63"/>
                </a:lnTo>
                <a:lnTo>
                  <a:pt x="325" y="63"/>
                </a:lnTo>
                <a:lnTo>
                  <a:pt x="323" y="63"/>
                </a:lnTo>
                <a:lnTo>
                  <a:pt x="323" y="63"/>
                </a:lnTo>
                <a:lnTo>
                  <a:pt x="323" y="64"/>
                </a:lnTo>
                <a:lnTo>
                  <a:pt x="322" y="64"/>
                </a:lnTo>
                <a:lnTo>
                  <a:pt x="320" y="64"/>
                </a:lnTo>
                <a:lnTo>
                  <a:pt x="319" y="64"/>
                </a:lnTo>
                <a:lnTo>
                  <a:pt x="319" y="64"/>
                </a:lnTo>
                <a:lnTo>
                  <a:pt x="318" y="66"/>
                </a:lnTo>
                <a:lnTo>
                  <a:pt x="318" y="66"/>
                </a:lnTo>
                <a:lnTo>
                  <a:pt x="318" y="66"/>
                </a:lnTo>
                <a:lnTo>
                  <a:pt x="319" y="67"/>
                </a:lnTo>
                <a:lnTo>
                  <a:pt x="319" y="69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0"/>
                </a:lnTo>
                <a:lnTo>
                  <a:pt x="320" y="70"/>
                </a:lnTo>
                <a:lnTo>
                  <a:pt x="320" y="69"/>
                </a:lnTo>
                <a:lnTo>
                  <a:pt x="320" y="69"/>
                </a:lnTo>
                <a:lnTo>
                  <a:pt x="320" y="67"/>
                </a:lnTo>
                <a:lnTo>
                  <a:pt x="320" y="67"/>
                </a:lnTo>
                <a:lnTo>
                  <a:pt x="320" y="67"/>
                </a:lnTo>
                <a:lnTo>
                  <a:pt x="320" y="67"/>
                </a:lnTo>
                <a:lnTo>
                  <a:pt x="320" y="66"/>
                </a:lnTo>
                <a:lnTo>
                  <a:pt x="322" y="66"/>
                </a:lnTo>
                <a:lnTo>
                  <a:pt x="322" y="66"/>
                </a:lnTo>
                <a:lnTo>
                  <a:pt x="322" y="66"/>
                </a:lnTo>
                <a:lnTo>
                  <a:pt x="322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4"/>
                </a:lnTo>
                <a:lnTo>
                  <a:pt x="325" y="64"/>
                </a:lnTo>
                <a:lnTo>
                  <a:pt x="326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9" y="64"/>
                </a:lnTo>
                <a:lnTo>
                  <a:pt x="329" y="63"/>
                </a:lnTo>
                <a:lnTo>
                  <a:pt x="329" y="63"/>
                </a:lnTo>
                <a:lnTo>
                  <a:pt x="329" y="63"/>
                </a:lnTo>
                <a:lnTo>
                  <a:pt x="329" y="63"/>
                </a:lnTo>
                <a:lnTo>
                  <a:pt x="330" y="63"/>
                </a:lnTo>
                <a:lnTo>
                  <a:pt x="330" y="63"/>
                </a:lnTo>
                <a:lnTo>
                  <a:pt x="332" y="63"/>
                </a:lnTo>
                <a:lnTo>
                  <a:pt x="332" y="63"/>
                </a:lnTo>
                <a:lnTo>
                  <a:pt x="333" y="63"/>
                </a:lnTo>
                <a:lnTo>
                  <a:pt x="333" y="63"/>
                </a:lnTo>
                <a:lnTo>
                  <a:pt x="333" y="63"/>
                </a:lnTo>
                <a:lnTo>
                  <a:pt x="330" y="64"/>
                </a:lnTo>
                <a:lnTo>
                  <a:pt x="329" y="66"/>
                </a:lnTo>
                <a:lnTo>
                  <a:pt x="328" y="66"/>
                </a:lnTo>
                <a:lnTo>
                  <a:pt x="328" y="66"/>
                </a:lnTo>
                <a:lnTo>
                  <a:pt x="328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8" y="67"/>
                </a:lnTo>
                <a:lnTo>
                  <a:pt x="328" y="67"/>
                </a:lnTo>
                <a:lnTo>
                  <a:pt x="328" y="69"/>
                </a:lnTo>
                <a:lnTo>
                  <a:pt x="328" y="69"/>
                </a:lnTo>
                <a:lnTo>
                  <a:pt x="329" y="69"/>
                </a:lnTo>
                <a:lnTo>
                  <a:pt x="329" y="67"/>
                </a:lnTo>
                <a:lnTo>
                  <a:pt x="329" y="67"/>
                </a:lnTo>
                <a:lnTo>
                  <a:pt x="329" y="67"/>
                </a:lnTo>
                <a:lnTo>
                  <a:pt x="329" y="67"/>
                </a:lnTo>
                <a:lnTo>
                  <a:pt x="329" y="66"/>
                </a:lnTo>
                <a:lnTo>
                  <a:pt x="330" y="66"/>
                </a:lnTo>
                <a:lnTo>
                  <a:pt x="330" y="66"/>
                </a:lnTo>
                <a:lnTo>
                  <a:pt x="330" y="66"/>
                </a:lnTo>
                <a:lnTo>
                  <a:pt x="330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5" y="67"/>
                </a:lnTo>
                <a:lnTo>
                  <a:pt x="335" y="67"/>
                </a:lnTo>
                <a:lnTo>
                  <a:pt x="336" y="67"/>
                </a:lnTo>
                <a:lnTo>
                  <a:pt x="338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4"/>
                </a:lnTo>
                <a:lnTo>
                  <a:pt x="339" y="64"/>
                </a:lnTo>
                <a:lnTo>
                  <a:pt x="340" y="64"/>
                </a:lnTo>
                <a:lnTo>
                  <a:pt x="340" y="66"/>
                </a:lnTo>
                <a:lnTo>
                  <a:pt x="340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6"/>
                </a:lnTo>
                <a:lnTo>
                  <a:pt x="340" y="66"/>
                </a:lnTo>
                <a:lnTo>
                  <a:pt x="340" y="67"/>
                </a:lnTo>
                <a:lnTo>
                  <a:pt x="340" y="67"/>
                </a:lnTo>
                <a:lnTo>
                  <a:pt x="338" y="69"/>
                </a:lnTo>
                <a:lnTo>
                  <a:pt x="338" y="69"/>
                </a:lnTo>
                <a:lnTo>
                  <a:pt x="338" y="69"/>
                </a:lnTo>
                <a:lnTo>
                  <a:pt x="338" y="69"/>
                </a:lnTo>
                <a:lnTo>
                  <a:pt x="336" y="69"/>
                </a:lnTo>
                <a:lnTo>
                  <a:pt x="336" y="69"/>
                </a:lnTo>
                <a:lnTo>
                  <a:pt x="336" y="69"/>
                </a:lnTo>
                <a:lnTo>
                  <a:pt x="336" y="70"/>
                </a:lnTo>
                <a:lnTo>
                  <a:pt x="336" y="70"/>
                </a:lnTo>
                <a:lnTo>
                  <a:pt x="335" y="70"/>
                </a:lnTo>
                <a:lnTo>
                  <a:pt x="335" y="70"/>
                </a:lnTo>
                <a:lnTo>
                  <a:pt x="335" y="70"/>
                </a:lnTo>
                <a:lnTo>
                  <a:pt x="335" y="69"/>
                </a:lnTo>
                <a:lnTo>
                  <a:pt x="335" y="69"/>
                </a:lnTo>
                <a:lnTo>
                  <a:pt x="335" y="69"/>
                </a:lnTo>
                <a:lnTo>
                  <a:pt x="335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1"/>
                </a:lnTo>
                <a:lnTo>
                  <a:pt x="333" y="71"/>
                </a:lnTo>
                <a:lnTo>
                  <a:pt x="333" y="71"/>
                </a:lnTo>
                <a:lnTo>
                  <a:pt x="333" y="73"/>
                </a:lnTo>
                <a:lnTo>
                  <a:pt x="333" y="73"/>
                </a:lnTo>
                <a:lnTo>
                  <a:pt x="333" y="73"/>
                </a:lnTo>
                <a:lnTo>
                  <a:pt x="333" y="73"/>
                </a:lnTo>
                <a:lnTo>
                  <a:pt x="335" y="73"/>
                </a:lnTo>
                <a:lnTo>
                  <a:pt x="335" y="73"/>
                </a:lnTo>
                <a:lnTo>
                  <a:pt x="333" y="73"/>
                </a:lnTo>
                <a:lnTo>
                  <a:pt x="333" y="73"/>
                </a:lnTo>
                <a:lnTo>
                  <a:pt x="333" y="74"/>
                </a:lnTo>
                <a:lnTo>
                  <a:pt x="333" y="74"/>
                </a:lnTo>
                <a:lnTo>
                  <a:pt x="333" y="74"/>
                </a:lnTo>
                <a:lnTo>
                  <a:pt x="332" y="74"/>
                </a:lnTo>
                <a:lnTo>
                  <a:pt x="332" y="74"/>
                </a:lnTo>
                <a:lnTo>
                  <a:pt x="330" y="74"/>
                </a:lnTo>
                <a:lnTo>
                  <a:pt x="329" y="76"/>
                </a:lnTo>
                <a:lnTo>
                  <a:pt x="328" y="77"/>
                </a:lnTo>
                <a:lnTo>
                  <a:pt x="328" y="77"/>
                </a:lnTo>
                <a:lnTo>
                  <a:pt x="328" y="76"/>
                </a:lnTo>
                <a:lnTo>
                  <a:pt x="328" y="76"/>
                </a:lnTo>
                <a:lnTo>
                  <a:pt x="326" y="76"/>
                </a:lnTo>
                <a:lnTo>
                  <a:pt x="325" y="76"/>
                </a:lnTo>
                <a:lnTo>
                  <a:pt x="325" y="76"/>
                </a:lnTo>
                <a:lnTo>
                  <a:pt x="325" y="76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2" y="77"/>
                </a:lnTo>
                <a:lnTo>
                  <a:pt x="320" y="78"/>
                </a:lnTo>
                <a:lnTo>
                  <a:pt x="318" y="78"/>
                </a:lnTo>
                <a:lnTo>
                  <a:pt x="318" y="78"/>
                </a:lnTo>
                <a:lnTo>
                  <a:pt x="316" y="80"/>
                </a:lnTo>
                <a:lnTo>
                  <a:pt x="316" y="80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80"/>
                </a:lnTo>
                <a:lnTo>
                  <a:pt x="316" y="80"/>
                </a:lnTo>
                <a:lnTo>
                  <a:pt x="316" y="80"/>
                </a:lnTo>
                <a:lnTo>
                  <a:pt x="316" y="80"/>
                </a:lnTo>
                <a:lnTo>
                  <a:pt x="315" y="80"/>
                </a:lnTo>
                <a:lnTo>
                  <a:pt x="313" y="81"/>
                </a:lnTo>
                <a:lnTo>
                  <a:pt x="312" y="81"/>
                </a:lnTo>
                <a:lnTo>
                  <a:pt x="312" y="81"/>
                </a:lnTo>
                <a:lnTo>
                  <a:pt x="311" y="81"/>
                </a:lnTo>
                <a:lnTo>
                  <a:pt x="311" y="81"/>
                </a:lnTo>
                <a:lnTo>
                  <a:pt x="309" y="83"/>
                </a:lnTo>
                <a:lnTo>
                  <a:pt x="309" y="83"/>
                </a:lnTo>
                <a:lnTo>
                  <a:pt x="308" y="83"/>
                </a:lnTo>
                <a:lnTo>
                  <a:pt x="308" y="83"/>
                </a:lnTo>
                <a:lnTo>
                  <a:pt x="308" y="83"/>
                </a:lnTo>
                <a:lnTo>
                  <a:pt x="308" y="83"/>
                </a:lnTo>
                <a:lnTo>
                  <a:pt x="306" y="84"/>
                </a:lnTo>
                <a:lnTo>
                  <a:pt x="306" y="84"/>
                </a:lnTo>
                <a:lnTo>
                  <a:pt x="305" y="81"/>
                </a:lnTo>
                <a:lnTo>
                  <a:pt x="302" y="83"/>
                </a:lnTo>
                <a:lnTo>
                  <a:pt x="302" y="83"/>
                </a:lnTo>
                <a:lnTo>
                  <a:pt x="303" y="83"/>
                </a:lnTo>
                <a:lnTo>
                  <a:pt x="303" y="83"/>
                </a:lnTo>
                <a:lnTo>
                  <a:pt x="305" y="83"/>
                </a:lnTo>
                <a:lnTo>
                  <a:pt x="305" y="83"/>
                </a:lnTo>
                <a:lnTo>
                  <a:pt x="305" y="83"/>
                </a:lnTo>
                <a:lnTo>
                  <a:pt x="303" y="83"/>
                </a:lnTo>
                <a:lnTo>
                  <a:pt x="303" y="83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2" y="84"/>
                </a:lnTo>
                <a:lnTo>
                  <a:pt x="302" y="84"/>
                </a:lnTo>
                <a:lnTo>
                  <a:pt x="301" y="84"/>
                </a:lnTo>
                <a:lnTo>
                  <a:pt x="301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7"/>
                </a:lnTo>
                <a:lnTo>
                  <a:pt x="299" y="87"/>
                </a:lnTo>
                <a:lnTo>
                  <a:pt x="299" y="87"/>
                </a:lnTo>
                <a:lnTo>
                  <a:pt x="299" y="88"/>
                </a:lnTo>
                <a:lnTo>
                  <a:pt x="299" y="88"/>
                </a:lnTo>
                <a:lnTo>
                  <a:pt x="299" y="88"/>
                </a:lnTo>
                <a:lnTo>
                  <a:pt x="299" y="88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2" y="87"/>
                </a:lnTo>
                <a:lnTo>
                  <a:pt x="302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87"/>
                </a:lnTo>
                <a:lnTo>
                  <a:pt x="303" y="88"/>
                </a:lnTo>
                <a:lnTo>
                  <a:pt x="303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91"/>
                </a:lnTo>
                <a:lnTo>
                  <a:pt x="302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3"/>
                </a:lnTo>
                <a:lnTo>
                  <a:pt x="303" y="93"/>
                </a:lnTo>
                <a:lnTo>
                  <a:pt x="303" y="93"/>
                </a:lnTo>
                <a:lnTo>
                  <a:pt x="306" y="93"/>
                </a:lnTo>
                <a:lnTo>
                  <a:pt x="306" y="93"/>
                </a:lnTo>
                <a:lnTo>
                  <a:pt x="303" y="94"/>
                </a:lnTo>
                <a:lnTo>
                  <a:pt x="302" y="96"/>
                </a:lnTo>
                <a:lnTo>
                  <a:pt x="301" y="96"/>
                </a:lnTo>
                <a:lnTo>
                  <a:pt x="301" y="96"/>
                </a:lnTo>
                <a:lnTo>
                  <a:pt x="301" y="97"/>
                </a:lnTo>
                <a:lnTo>
                  <a:pt x="301" y="98"/>
                </a:lnTo>
                <a:lnTo>
                  <a:pt x="301" y="98"/>
                </a:lnTo>
                <a:lnTo>
                  <a:pt x="301" y="100"/>
                </a:lnTo>
                <a:lnTo>
                  <a:pt x="301" y="100"/>
                </a:lnTo>
                <a:lnTo>
                  <a:pt x="301" y="100"/>
                </a:lnTo>
                <a:lnTo>
                  <a:pt x="301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3" y="100"/>
                </a:lnTo>
                <a:lnTo>
                  <a:pt x="303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3" y="100"/>
                </a:lnTo>
                <a:lnTo>
                  <a:pt x="305" y="100"/>
                </a:lnTo>
                <a:lnTo>
                  <a:pt x="306" y="100"/>
                </a:lnTo>
                <a:lnTo>
                  <a:pt x="306" y="98"/>
                </a:lnTo>
                <a:lnTo>
                  <a:pt x="306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9" y="97"/>
                </a:lnTo>
                <a:lnTo>
                  <a:pt x="311" y="97"/>
                </a:lnTo>
                <a:lnTo>
                  <a:pt x="311" y="97"/>
                </a:lnTo>
                <a:lnTo>
                  <a:pt x="311" y="97"/>
                </a:lnTo>
                <a:lnTo>
                  <a:pt x="311" y="97"/>
                </a:lnTo>
                <a:lnTo>
                  <a:pt x="312" y="97"/>
                </a:lnTo>
                <a:lnTo>
                  <a:pt x="312" y="97"/>
                </a:lnTo>
                <a:lnTo>
                  <a:pt x="313" y="97"/>
                </a:lnTo>
                <a:lnTo>
                  <a:pt x="313" y="97"/>
                </a:lnTo>
                <a:lnTo>
                  <a:pt x="313" y="97"/>
                </a:lnTo>
                <a:lnTo>
                  <a:pt x="313" y="97"/>
                </a:lnTo>
                <a:lnTo>
                  <a:pt x="312" y="96"/>
                </a:lnTo>
                <a:lnTo>
                  <a:pt x="312" y="96"/>
                </a:lnTo>
                <a:lnTo>
                  <a:pt x="312" y="94"/>
                </a:lnTo>
                <a:lnTo>
                  <a:pt x="312" y="94"/>
                </a:lnTo>
                <a:lnTo>
                  <a:pt x="313" y="94"/>
                </a:lnTo>
                <a:lnTo>
                  <a:pt x="313" y="94"/>
                </a:lnTo>
                <a:lnTo>
                  <a:pt x="315" y="94"/>
                </a:lnTo>
                <a:lnTo>
                  <a:pt x="315" y="94"/>
                </a:lnTo>
                <a:lnTo>
                  <a:pt x="315" y="94"/>
                </a:lnTo>
                <a:lnTo>
                  <a:pt x="313" y="93"/>
                </a:lnTo>
                <a:lnTo>
                  <a:pt x="313" y="93"/>
                </a:lnTo>
                <a:lnTo>
                  <a:pt x="313" y="91"/>
                </a:lnTo>
                <a:lnTo>
                  <a:pt x="313" y="91"/>
                </a:lnTo>
                <a:lnTo>
                  <a:pt x="313" y="91"/>
                </a:lnTo>
                <a:lnTo>
                  <a:pt x="313" y="93"/>
                </a:lnTo>
                <a:lnTo>
                  <a:pt x="313" y="93"/>
                </a:lnTo>
                <a:lnTo>
                  <a:pt x="313" y="93"/>
                </a:lnTo>
                <a:lnTo>
                  <a:pt x="313" y="93"/>
                </a:lnTo>
                <a:lnTo>
                  <a:pt x="315" y="93"/>
                </a:lnTo>
                <a:lnTo>
                  <a:pt x="316" y="93"/>
                </a:lnTo>
                <a:lnTo>
                  <a:pt x="316" y="93"/>
                </a:lnTo>
                <a:lnTo>
                  <a:pt x="316" y="94"/>
                </a:lnTo>
                <a:lnTo>
                  <a:pt x="316" y="94"/>
                </a:lnTo>
                <a:lnTo>
                  <a:pt x="316" y="94"/>
                </a:lnTo>
                <a:lnTo>
                  <a:pt x="315" y="94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7"/>
                </a:lnTo>
                <a:lnTo>
                  <a:pt x="315" y="97"/>
                </a:lnTo>
                <a:lnTo>
                  <a:pt x="315" y="98"/>
                </a:lnTo>
                <a:lnTo>
                  <a:pt x="316" y="100"/>
                </a:lnTo>
                <a:lnTo>
                  <a:pt x="316" y="100"/>
                </a:lnTo>
                <a:lnTo>
                  <a:pt x="316" y="101"/>
                </a:lnTo>
                <a:lnTo>
                  <a:pt x="316" y="101"/>
                </a:lnTo>
                <a:lnTo>
                  <a:pt x="315" y="103"/>
                </a:lnTo>
                <a:lnTo>
                  <a:pt x="315" y="104"/>
                </a:lnTo>
                <a:lnTo>
                  <a:pt x="315" y="104"/>
                </a:lnTo>
                <a:lnTo>
                  <a:pt x="313" y="104"/>
                </a:lnTo>
                <a:lnTo>
                  <a:pt x="312" y="104"/>
                </a:lnTo>
                <a:lnTo>
                  <a:pt x="311" y="106"/>
                </a:lnTo>
                <a:lnTo>
                  <a:pt x="311" y="106"/>
                </a:lnTo>
                <a:lnTo>
                  <a:pt x="311" y="106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2" y="106"/>
                </a:lnTo>
                <a:lnTo>
                  <a:pt x="313" y="106"/>
                </a:lnTo>
                <a:lnTo>
                  <a:pt x="315" y="106"/>
                </a:lnTo>
                <a:lnTo>
                  <a:pt x="315" y="106"/>
                </a:lnTo>
                <a:lnTo>
                  <a:pt x="315" y="104"/>
                </a:lnTo>
                <a:lnTo>
                  <a:pt x="315" y="104"/>
                </a:lnTo>
                <a:lnTo>
                  <a:pt x="316" y="104"/>
                </a:lnTo>
                <a:lnTo>
                  <a:pt x="316" y="104"/>
                </a:lnTo>
                <a:lnTo>
                  <a:pt x="318" y="104"/>
                </a:lnTo>
                <a:lnTo>
                  <a:pt x="318" y="104"/>
                </a:lnTo>
                <a:lnTo>
                  <a:pt x="318" y="104"/>
                </a:lnTo>
                <a:lnTo>
                  <a:pt x="318" y="106"/>
                </a:lnTo>
                <a:lnTo>
                  <a:pt x="318" y="106"/>
                </a:lnTo>
                <a:lnTo>
                  <a:pt x="318" y="106"/>
                </a:lnTo>
                <a:lnTo>
                  <a:pt x="318" y="106"/>
                </a:lnTo>
                <a:lnTo>
                  <a:pt x="318" y="107"/>
                </a:lnTo>
                <a:lnTo>
                  <a:pt x="319" y="107"/>
                </a:lnTo>
                <a:lnTo>
                  <a:pt x="319" y="107"/>
                </a:lnTo>
                <a:lnTo>
                  <a:pt x="319" y="107"/>
                </a:lnTo>
                <a:lnTo>
                  <a:pt x="318" y="107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7"/>
                </a:lnTo>
                <a:lnTo>
                  <a:pt x="322" y="107"/>
                </a:lnTo>
                <a:lnTo>
                  <a:pt x="323" y="107"/>
                </a:lnTo>
                <a:lnTo>
                  <a:pt x="323" y="107"/>
                </a:lnTo>
                <a:lnTo>
                  <a:pt x="323" y="106"/>
                </a:lnTo>
                <a:lnTo>
                  <a:pt x="323" y="106"/>
                </a:lnTo>
                <a:lnTo>
                  <a:pt x="323" y="106"/>
                </a:lnTo>
                <a:lnTo>
                  <a:pt x="322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2" y="106"/>
                </a:lnTo>
                <a:lnTo>
                  <a:pt x="323" y="106"/>
                </a:lnTo>
                <a:lnTo>
                  <a:pt x="323" y="106"/>
                </a:lnTo>
                <a:lnTo>
                  <a:pt x="323" y="104"/>
                </a:lnTo>
                <a:lnTo>
                  <a:pt x="323" y="104"/>
                </a:lnTo>
                <a:lnTo>
                  <a:pt x="322" y="104"/>
                </a:lnTo>
                <a:lnTo>
                  <a:pt x="322" y="104"/>
                </a:lnTo>
                <a:lnTo>
                  <a:pt x="322" y="103"/>
                </a:lnTo>
                <a:lnTo>
                  <a:pt x="322" y="103"/>
                </a:lnTo>
                <a:lnTo>
                  <a:pt x="322" y="103"/>
                </a:lnTo>
                <a:lnTo>
                  <a:pt x="322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5" y="103"/>
                </a:lnTo>
                <a:lnTo>
                  <a:pt x="325" y="103"/>
                </a:lnTo>
                <a:lnTo>
                  <a:pt x="326" y="103"/>
                </a:lnTo>
                <a:lnTo>
                  <a:pt x="326" y="103"/>
                </a:lnTo>
                <a:lnTo>
                  <a:pt x="326" y="101"/>
                </a:lnTo>
                <a:lnTo>
                  <a:pt x="328" y="101"/>
                </a:lnTo>
                <a:lnTo>
                  <a:pt x="329" y="101"/>
                </a:lnTo>
                <a:lnTo>
                  <a:pt x="330" y="100"/>
                </a:lnTo>
                <a:lnTo>
                  <a:pt x="330" y="100"/>
                </a:lnTo>
                <a:lnTo>
                  <a:pt x="330" y="101"/>
                </a:lnTo>
                <a:lnTo>
                  <a:pt x="330" y="101"/>
                </a:lnTo>
                <a:lnTo>
                  <a:pt x="330" y="100"/>
                </a:lnTo>
                <a:lnTo>
                  <a:pt x="330" y="100"/>
                </a:lnTo>
                <a:lnTo>
                  <a:pt x="330" y="100"/>
                </a:lnTo>
                <a:lnTo>
                  <a:pt x="333" y="100"/>
                </a:lnTo>
                <a:lnTo>
                  <a:pt x="335" y="100"/>
                </a:lnTo>
                <a:lnTo>
                  <a:pt x="335" y="100"/>
                </a:lnTo>
                <a:lnTo>
                  <a:pt x="336" y="98"/>
                </a:lnTo>
                <a:lnTo>
                  <a:pt x="338" y="98"/>
                </a:lnTo>
                <a:lnTo>
                  <a:pt x="340" y="97"/>
                </a:lnTo>
                <a:lnTo>
                  <a:pt x="340" y="97"/>
                </a:lnTo>
                <a:lnTo>
                  <a:pt x="339" y="98"/>
                </a:lnTo>
                <a:lnTo>
                  <a:pt x="339" y="98"/>
                </a:lnTo>
                <a:lnTo>
                  <a:pt x="339" y="100"/>
                </a:lnTo>
                <a:lnTo>
                  <a:pt x="339" y="100"/>
                </a:lnTo>
                <a:lnTo>
                  <a:pt x="339" y="100"/>
                </a:lnTo>
                <a:lnTo>
                  <a:pt x="342" y="100"/>
                </a:lnTo>
                <a:lnTo>
                  <a:pt x="343" y="98"/>
                </a:lnTo>
                <a:lnTo>
                  <a:pt x="343" y="98"/>
                </a:lnTo>
                <a:lnTo>
                  <a:pt x="343" y="98"/>
                </a:lnTo>
                <a:lnTo>
                  <a:pt x="345" y="97"/>
                </a:lnTo>
                <a:lnTo>
                  <a:pt x="345" y="97"/>
                </a:lnTo>
                <a:lnTo>
                  <a:pt x="345" y="97"/>
                </a:lnTo>
                <a:lnTo>
                  <a:pt x="345" y="96"/>
                </a:lnTo>
                <a:lnTo>
                  <a:pt x="345" y="96"/>
                </a:lnTo>
                <a:lnTo>
                  <a:pt x="345" y="96"/>
                </a:lnTo>
                <a:lnTo>
                  <a:pt x="345" y="96"/>
                </a:lnTo>
                <a:lnTo>
                  <a:pt x="346" y="96"/>
                </a:lnTo>
                <a:lnTo>
                  <a:pt x="346" y="96"/>
                </a:lnTo>
                <a:lnTo>
                  <a:pt x="348" y="96"/>
                </a:lnTo>
                <a:lnTo>
                  <a:pt x="348" y="97"/>
                </a:lnTo>
                <a:lnTo>
                  <a:pt x="348" y="97"/>
                </a:lnTo>
                <a:lnTo>
                  <a:pt x="348" y="96"/>
                </a:lnTo>
                <a:lnTo>
                  <a:pt x="348" y="94"/>
                </a:lnTo>
                <a:lnTo>
                  <a:pt x="348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6"/>
                </a:lnTo>
                <a:lnTo>
                  <a:pt x="353" y="96"/>
                </a:lnTo>
                <a:lnTo>
                  <a:pt x="353" y="96"/>
                </a:lnTo>
                <a:lnTo>
                  <a:pt x="352" y="97"/>
                </a:lnTo>
                <a:lnTo>
                  <a:pt x="350" y="97"/>
                </a:lnTo>
                <a:lnTo>
                  <a:pt x="350" y="97"/>
                </a:lnTo>
                <a:lnTo>
                  <a:pt x="349" y="97"/>
                </a:lnTo>
                <a:lnTo>
                  <a:pt x="349" y="98"/>
                </a:lnTo>
                <a:lnTo>
                  <a:pt x="349" y="98"/>
                </a:lnTo>
                <a:lnTo>
                  <a:pt x="349" y="98"/>
                </a:lnTo>
                <a:lnTo>
                  <a:pt x="348" y="100"/>
                </a:lnTo>
                <a:lnTo>
                  <a:pt x="345" y="101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3" y="101"/>
                </a:lnTo>
                <a:lnTo>
                  <a:pt x="343" y="101"/>
                </a:lnTo>
                <a:lnTo>
                  <a:pt x="343" y="101"/>
                </a:lnTo>
                <a:lnTo>
                  <a:pt x="343" y="100"/>
                </a:lnTo>
                <a:lnTo>
                  <a:pt x="343" y="100"/>
                </a:lnTo>
                <a:lnTo>
                  <a:pt x="342" y="100"/>
                </a:lnTo>
                <a:lnTo>
                  <a:pt x="342" y="101"/>
                </a:lnTo>
                <a:lnTo>
                  <a:pt x="340" y="101"/>
                </a:lnTo>
                <a:lnTo>
                  <a:pt x="339" y="103"/>
                </a:lnTo>
                <a:lnTo>
                  <a:pt x="339" y="103"/>
                </a:lnTo>
                <a:lnTo>
                  <a:pt x="338" y="103"/>
                </a:lnTo>
                <a:lnTo>
                  <a:pt x="338" y="103"/>
                </a:lnTo>
                <a:lnTo>
                  <a:pt x="336" y="104"/>
                </a:lnTo>
                <a:lnTo>
                  <a:pt x="336" y="104"/>
                </a:lnTo>
                <a:lnTo>
                  <a:pt x="336" y="104"/>
                </a:lnTo>
                <a:lnTo>
                  <a:pt x="336" y="104"/>
                </a:lnTo>
                <a:lnTo>
                  <a:pt x="338" y="104"/>
                </a:lnTo>
                <a:lnTo>
                  <a:pt x="338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4"/>
                </a:lnTo>
                <a:lnTo>
                  <a:pt x="335" y="104"/>
                </a:lnTo>
                <a:lnTo>
                  <a:pt x="333" y="104"/>
                </a:lnTo>
                <a:lnTo>
                  <a:pt x="333" y="104"/>
                </a:lnTo>
                <a:lnTo>
                  <a:pt x="333" y="104"/>
                </a:lnTo>
                <a:lnTo>
                  <a:pt x="333" y="106"/>
                </a:lnTo>
                <a:lnTo>
                  <a:pt x="333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7"/>
                </a:lnTo>
                <a:lnTo>
                  <a:pt x="332" y="107"/>
                </a:lnTo>
                <a:lnTo>
                  <a:pt x="332" y="107"/>
                </a:lnTo>
                <a:lnTo>
                  <a:pt x="332" y="107"/>
                </a:lnTo>
                <a:lnTo>
                  <a:pt x="330" y="107"/>
                </a:lnTo>
                <a:lnTo>
                  <a:pt x="330" y="108"/>
                </a:lnTo>
                <a:lnTo>
                  <a:pt x="330" y="108"/>
                </a:lnTo>
                <a:lnTo>
                  <a:pt x="330" y="108"/>
                </a:lnTo>
                <a:lnTo>
                  <a:pt x="329" y="108"/>
                </a:lnTo>
                <a:lnTo>
                  <a:pt x="329" y="108"/>
                </a:lnTo>
                <a:lnTo>
                  <a:pt x="329" y="110"/>
                </a:lnTo>
                <a:lnTo>
                  <a:pt x="328" y="110"/>
                </a:lnTo>
                <a:lnTo>
                  <a:pt x="328" y="110"/>
                </a:lnTo>
                <a:lnTo>
                  <a:pt x="328" y="110"/>
                </a:lnTo>
                <a:lnTo>
                  <a:pt x="328" y="110"/>
                </a:lnTo>
                <a:lnTo>
                  <a:pt x="326" y="110"/>
                </a:lnTo>
                <a:lnTo>
                  <a:pt x="326" y="110"/>
                </a:lnTo>
                <a:lnTo>
                  <a:pt x="325" y="110"/>
                </a:lnTo>
                <a:lnTo>
                  <a:pt x="325" y="110"/>
                </a:lnTo>
                <a:lnTo>
                  <a:pt x="323" y="110"/>
                </a:lnTo>
                <a:lnTo>
                  <a:pt x="323" y="110"/>
                </a:lnTo>
                <a:lnTo>
                  <a:pt x="323" y="111"/>
                </a:lnTo>
                <a:lnTo>
                  <a:pt x="323" y="111"/>
                </a:lnTo>
                <a:lnTo>
                  <a:pt x="322" y="111"/>
                </a:lnTo>
                <a:lnTo>
                  <a:pt x="320" y="111"/>
                </a:lnTo>
                <a:lnTo>
                  <a:pt x="322" y="111"/>
                </a:lnTo>
                <a:lnTo>
                  <a:pt x="322" y="111"/>
                </a:lnTo>
                <a:lnTo>
                  <a:pt x="322" y="110"/>
                </a:lnTo>
                <a:lnTo>
                  <a:pt x="322" y="110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19" y="110"/>
                </a:lnTo>
                <a:lnTo>
                  <a:pt x="319" y="110"/>
                </a:lnTo>
                <a:lnTo>
                  <a:pt x="320" y="111"/>
                </a:lnTo>
                <a:lnTo>
                  <a:pt x="320" y="113"/>
                </a:lnTo>
                <a:lnTo>
                  <a:pt x="320" y="113"/>
                </a:lnTo>
                <a:lnTo>
                  <a:pt x="320" y="113"/>
                </a:lnTo>
                <a:lnTo>
                  <a:pt x="320" y="113"/>
                </a:lnTo>
                <a:lnTo>
                  <a:pt x="322" y="113"/>
                </a:lnTo>
                <a:lnTo>
                  <a:pt x="323" y="113"/>
                </a:lnTo>
                <a:lnTo>
                  <a:pt x="323" y="113"/>
                </a:lnTo>
                <a:lnTo>
                  <a:pt x="323" y="113"/>
                </a:lnTo>
                <a:lnTo>
                  <a:pt x="322" y="114"/>
                </a:lnTo>
                <a:lnTo>
                  <a:pt x="320" y="114"/>
                </a:lnTo>
                <a:lnTo>
                  <a:pt x="319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6" y="114"/>
                </a:lnTo>
                <a:lnTo>
                  <a:pt x="315" y="116"/>
                </a:lnTo>
                <a:lnTo>
                  <a:pt x="315" y="116"/>
                </a:lnTo>
                <a:lnTo>
                  <a:pt x="313" y="116"/>
                </a:lnTo>
                <a:lnTo>
                  <a:pt x="313" y="116"/>
                </a:lnTo>
                <a:lnTo>
                  <a:pt x="312" y="116"/>
                </a:lnTo>
                <a:lnTo>
                  <a:pt x="311" y="117"/>
                </a:lnTo>
                <a:lnTo>
                  <a:pt x="309" y="117"/>
                </a:lnTo>
                <a:lnTo>
                  <a:pt x="308" y="117"/>
                </a:lnTo>
                <a:lnTo>
                  <a:pt x="308" y="117"/>
                </a:lnTo>
                <a:lnTo>
                  <a:pt x="308" y="117"/>
                </a:lnTo>
                <a:lnTo>
                  <a:pt x="308" y="118"/>
                </a:lnTo>
                <a:lnTo>
                  <a:pt x="308" y="118"/>
                </a:lnTo>
                <a:lnTo>
                  <a:pt x="306" y="118"/>
                </a:lnTo>
                <a:lnTo>
                  <a:pt x="305" y="118"/>
                </a:lnTo>
                <a:lnTo>
                  <a:pt x="305" y="120"/>
                </a:lnTo>
                <a:lnTo>
                  <a:pt x="305" y="120"/>
                </a:lnTo>
                <a:lnTo>
                  <a:pt x="305" y="120"/>
                </a:lnTo>
                <a:lnTo>
                  <a:pt x="303" y="120"/>
                </a:lnTo>
                <a:lnTo>
                  <a:pt x="303" y="120"/>
                </a:lnTo>
                <a:lnTo>
                  <a:pt x="302" y="120"/>
                </a:lnTo>
                <a:lnTo>
                  <a:pt x="302" y="121"/>
                </a:lnTo>
                <a:lnTo>
                  <a:pt x="302" y="121"/>
                </a:lnTo>
                <a:lnTo>
                  <a:pt x="301" y="121"/>
                </a:lnTo>
                <a:lnTo>
                  <a:pt x="301" y="121"/>
                </a:lnTo>
                <a:lnTo>
                  <a:pt x="301" y="121"/>
                </a:lnTo>
                <a:lnTo>
                  <a:pt x="301" y="123"/>
                </a:lnTo>
                <a:lnTo>
                  <a:pt x="301" y="123"/>
                </a:lnTo>
                <a:lnTo>
                  <a:pt x="299" y="123"/>
                </a:lnTo>
                <a:lnTo>
                  <a:pt x="299" y="123"/>
                </a:lnTo>
                <a:lnTo>
                  <a:pt x="299" y="123"/>
                </a:lnTo>
                <a:lnTo>
                  <a:pt x="301" y="123"/>
                </a:lnTo>
                <a:lnTo>
                  <a:pt x="301" y="123"/>
                </a:lnTo>
                <a:lnTo>
                  <a:pt x="301" y="123"/>
                </a:lnTo>
                <a:lnTo>
                  <a:pt x="299" y="123"/>
                </a:lnTo>
                <a:lnTo>
                  <a:pt x="299" y="123"/>
                </a:lnTo>
                <a:lnTo>
                  <a:pt x="298" y="123"/>
                </a:lnTo>
                <a:lnTo>
                  <a:pt x="299" y="123"/>
                </a:lnTo>
                <a:lnTo>
                  <a:pt x="299" y="124"/>
                </a:lnTo>
                <a:lnTo>
                  <a:pt x="301" y="124"/>
                </a:lnTo>
                <a:lnTo>
                  <a:pt x="301" y="124"/>
                </a:lnTo>
                <a:lnTo>
                  <a:pt x="302" y="123"/>
                </a:lnTo>
                <a:lnTo>
                  <a:pt x="303" y="123"/>
                </a:lnTo>
                <a:lnTo>
                  <a:pt x="303" y="123"/>
                </a:lnTo>
                <a:lnTo>
                  <a:pt x="303" y="123"/>
                </a:lnTo>
                <a:lnTo>
                  <a:pt x="305" y="123"/>
                </a:lnTo>
                <a:lnTo>
                  <a:pt x="305" y="123"/>
                </a:lnTo>
                <a:lnTo>
                  <a:pt x="306" y="123"/>
                </a:lnTo>
                <a:lnTo>
                  <a:pt x="306" y="123"/>
                </a:lnTo>
                <a:lnTo>
                  <a:pt x="306" y="123"/>
                </a:lnTo>
                <a:lnTo>
                  <a:pt x="308" y="123"/>
                </a:lnTo>
                <a:lnTo>
                  <a:pt x="308" y="123"/>
                </a:lnTo>
                <a:lnTo>
                  <a:pt x="308" y="123"/>
                </a:lnTo>
                <a:lnTo>
                  <a:pt x="309" y="121"/>
                </a:lnTo>
                <a:lnTo>
                  <a:pt x="312" y="120"/>
                </a:lnTo>
                <a:lnTo>
                  <a:pt x="312" y="120"/>
                </a:lnTo>
                <a:lnTo>
                  <a:pt x="313" y="118"/>
                </a:lnTo>
                <a:lnTo>
                  <a:pt x="313" y="118"/>
                </a:lnTo>
                <a:lnTo>
                  <a:pt x="315" y="117"/>
                </a:lnTo>
                <a:lnTo>
                  <a:pt x="315" y="117"/>
                </a:lnTo>
                <a:lnTo>
                  <a:pt x="315" y="117"/>
                </a:lnTo>
                <a:lnTo>
                  <a:pt x="315" y="118"/>
                </a:lnTo>
                <a:lnTo>
                  <a:pt x="315" y="118"/>
                </a:lnTo>
                <a:lnTo>
                  <a:pt x="316" y="118"/>
                </a:lnTo>
                <a:lnTo>
                  <a:pt x="316" y="120"/>
                </a:lnTo>
                <a:lnTo>
                  <a:pt x="316" y="120"/>
                </a:lnTo>
                <a:lnTo>
                  <a:pt x="316" y="120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9" y="118"/>
                </a:lnTo>
                <a:lnTo>
                  <a:pt x="319" y="118"/>
                </a:lnTo>
                <a:lnTo>
                  <a:pt x="320" y="118"/>
                </a:lnTo>
                <a:lnTo>
                  <a:pt x="320" y="117"/>
                </a:lnTo>
                <a:lnTo>
                  <a:pt x="320" y="117"/>
                </a:lnTo>
                <a:lnTo>
                  <a:pt x="320" y="118"/>
                </a:lnTo>
                <a:lnTo>
                  <a:pt x="320" y="118"/>
                </a:lnTo>
                <a:lnTo>
                  <a:pt x="320" y="118"/>
                </a:lnTo>
                <a:lnTo>
                  <a:pt x="320" y="120"/>
                </a:lnTo>
                <a:lnTo>
                  <a:pt x="319" y="120"/>
                </a:lnTo>
                <a:lnTo>
                  <a:pt x="319" y="121"/>
                </a:lnTo>
                <a:lnTo>
                  <a:pt x="319" y="121"/>
                </a:lnTo>
                <a:lnTo>
                  <a:pt x="319" y="121"/>
                </a:lnTo>
                <a:lnTo>
                  <a:pt x="320" y="121"/>
                </a:lnTo>
                <a:lnTo>
                  <a:pt x="320" y="121"/>
                </a:lnTo>
                <a:lnTo>
                  <a:pt x="320" y="121"/>
                </a:lnTo>
                <a:lnTo>
                  <a:pt x="320" y="121"/>
                </a:lnTo>
                <a:lnTo>
                  <a:pt x="322" y="120"/>
                </a:lnTo>
                <a:lnTo>
                  <a:pt x="322" y="120"/>
                </a:lnTo>
                <a:lnTo>
                  <a:pt x="323" y="120"/>
                </a:lnTo>
                <a:lnTo>
                  <a:pt x="323" y="120"/>
                </a:lnTo>
                <a:lnTo>
                  <a:pt x="322" y="118"/>
                </a:lnTo>
                <a:lnTo>
                  <a:pt x="323" y="118"/>
                </a:lnTo>
                <a:lnTo>
                  <a:pt x="322" y="117"/>
                </a:lnTo>
                <a:lnTo>
                  <a:pt x="323" y="116"/>
                </a:lnTo>
                <a:lnTo>
                  <a:pt x="323" y="116"/>
                </a:lnTo>
                <a:lnTo>
                  <a:pt x="325" y="114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4"/>
                </a:lnTo>
                <a:lnTo>
                  <a:pt x="326" y="114"/>
                </a:lnTo>
                <a:lnTo>
                  <a:pt x="326" y="114"/>
                </a:lnTo>
                <a:lnTo>
                  <a:pt x="326" y="114"/>
                </a:lnTo>
                <a:lnTo>
                  <a:pt x="326" y="116"/>
                </a:lnTo>
                <a:lnTo>
                  <a:pt x="328" y="116"/>
                </a:lnTo>
                <a:lnTo>
                  <a:pt x="328" y="116"/>
                </a:lnTo>
                <a:lnTo>
                  <a:pt x="329" y="116"/>
                </a:lnTo>
                <a:lnTo>
                  <a:pt x="329" y="116"/>
                </a:lnTo>
                <a:lnTo>
                  <a:pt x="329" y="116"/>
                </a:lnTo>
                <a:lnTo>
                  <a:pt x="329" y="117"/>
                </a:lnTo>
                <a:lnTo>
                  <a:pt x="329" y="117"/>
                </a:lnTo>
                <a:lnTo>
                  <a:pt x="329" y="116"/>
                </a:lnTo>
                <a:lnTo>
                  <a:pt x="329" y="116"/>
                </a:lnTo>
                <a:lnTo>
                  <a:pt x="329" y="114"/>
                </a:lnTo>
                <a:lnTo>
                  <a:pt x="330" y="114"/>
                </a:lnTo>
                <a:lnTo>
                  <a:pt x="330" y="114"/>
                </a:lnTo>
                <a:lnTo>
                  <a:pt x="330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6"/>
                </a:lnTo>
                <a:lnTo>
                  <a:pt x="332" y="116"/>
                </a:lnTo>
                <a:lnTo>
                  <a:pt x="332" y="116"/>
                </a:lnTo>
                <a:lnTo>
                  <a:pt x="332" y="116"/>
                </a:lnTo>
                <a:lnTo>
                  <a:pt x="333" y="117"/>
                </a:lnTo>
                <a:lnTo>
                  <a:pt x="333" y="117"/>
                </a:lnTo>
                <a:lnTo>
                  <a:pt x="333" y="116"/>
                </a:lnTo>
                <a:lnTo>
                  <a:pt x="335" y="116"/>
                </a:lnTo>
                <a:lnTo>
                  <a:pt x="335" y="114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6" y="113"/>
                </a:lnTo>
                <a:lnTo>
                  <a:pt x="336" y="113"/>
                </a:lnTo>
                <a:lnTo>
                  <a:pt x="336" y="113"/>
                </a:lnTo>
                <a:lnTo>
                  <a:pt x="338" y="111"/>
                </a:lnTo>
                <a:lnTo>
                  <a:pt x="338" y="111"/>
                </a:lnTo>
                <a:lnTo>
                  <a:pt x="339" y="111"/>
                </a:lnTo>
                <a:lnTo>
                  <a:pt x="340" y="111"/>
                </a:lnTo>
                <a:lnTo>
                  <a:pt x="340" y="111"/>
                </a:lnTo>
                <a:lnTo>
                  <a:pt x="340" y="110"/>
                </a:lnTo>
                <a:lnTo>
                  <a:pt x="340" y="110"/>
                </a:lnTo>
                <a:lnTo>
                  <a:pt x="342" y="110"/>
                </a:lnTo>
                <a:lnTo>
                  <a:pt x="342" y="110"/>
                </a:lnTo>
                <a:lnTo>
                  <a:pt x="342" y="110"/>
                </a:lnTo>
                <a:lnTo>
                  <a:pt x="342" y="110"/>
                </a:lnTo>
                <a:lnTo>
                  <a:pt x="343" y="110"/>
                </a:lnTo>
                <a:lnTo>
                  <a:pt x="342" y="110"/>
                </a:lnTo>
                <a:lnTo>
                  <a:pt x="342" y="110"/>
                </a:lnTo>
                <a:lnTo>
                  <a:pt x="343" y="110"/>
                </a:lnTo>
                <a:lnTo>
                  <a:pt x="343" y="110"/>
                </a:lnTo>
                <a:lnTo>
                  <a:pt x="343" y="110"/>
                </a:lnTo>
                <a:lnTo>
                  <a:pt x="345" y="110"/>
                </a:lnTo>
                <a:lnTo>
                  <a:pt x="345" y="110"/>
                </a:lnTo>
                <a:lnTo>
                  <a:pt x="346" y="108"/>
                </a:lnTo>
                <a:lnTo>
                  <a:pt x="346" y="108"/>
                </a:lnTo>
                <a:lnTo>
                  <a:pt x="348" y="110"/>
                </a:lnTo>
                <a:lnTo>
                  <a:pt x="348" y="110"/>
                </a:lnTo>
                <a:lnTo>
                  <a:pt x="349" y="108"/>
                </a:lnTo>
                <a:lnTo>
                  <a:pt x="350" y="108"/>
                </a:lnTo>
                <a:lnTo>
                  <a:pt x="350" y="108"/>
                </a:lnTo>
                <a:lnTo>
                  <a:pt x="350" y="108"/>
                </a:lnTo>
                <a:lnTo>
                  <a:pt x="352" y="108"/>
                </a:lnTo>
                <a:lnTo>
                  <a:pt x="353" y="108"/>
                </a:lnTo>
                <a:lnTo>
                  <a:pt x="353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6" y="107"/>
                </a:lnTo>
                <a:lnTo>
                  <a:pt x="356" y="107"/>
                </a:lnTo>
                <a:lnTo>
                  <a:pt x="356" y="107"/>
                </a:lnTo>
                <a:lnTo>
                  <a:pt x="356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6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8"/>
                </a:lnTo>
                <a:lnTo>
                  <a:pt x="358" y="108"/>
                </a:lnTo>
                <a:lnTo>
                  <a:pt x="359" y="107"/>
                </a:lnTo>
                <a:lnTo>
                  <a:pt x="359" y="107"/>
                </a:lnTo>
                <a:lnTo>
                  <a:pt x="359" y="107"/>
                </a:lnTo>
                <a:lnTo>
                  <a:pt x="359" y="107"/>
                </a:lnTo>
                <a:lnTo>
                  <a:pt x="359" y="106"/>
                </a:lnTo>
                <a:lnTo>
                  <a:pt x="359" y="106"/>
                </a:lnTo>
                <a:lnTo>
                  <a:pt x="359" y="106"/>
                </a:lnTo>
                <a:lnTo>
                  <a:pt x="360" y="106"/>
                </a:lnTo>
                <a:lnTo>
                  <a:pt x="359" y="104"/>
                </a:lnTo>
                <a:lnTo>
                  <a:pt x="359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3" y="104"/>
                </a:lnTo>
                <a:lnTo>
                  <a:pt x="365" y="104"/>
                </a:lnTo>
                <a:lnTo>
                  <a:pt x="365" y="103"/>
                </a:lnTo>
                <a:lnTo>
                  <a:pt x="365" y="103"/>
                </a:lnTo>
                <a:lnTo>
                  <a:pt x="365" y="103"/>
                </a:lnTo>
                <a:lnTo>
                  <a:pt x="366" y="103"/>
                </a:lnTo>
                <a:lnTo>
                  <a:pt x="367" y="103"/>
                </a:lnTo>
                <a:lnTo>
                  <a:pt x="369" y="103"/>
                </a:lnTo>
                <a:lnTo>
                  <a:pt x="369" y="103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0"/>
                </a:lnTo>
                <a:lnTo>
                  <a:pt x="370" y="100"/>
                </a:lnTo>
                <a:lnTo>
                  <a:pt x="370" y="101"/>
                </a:lnTo>
                <a:lnTo>
                  <a:pt x="370" y="101"/>
                </a:lnTo>
                <a:lnTo>
                  <a:pt x="372" y="101"/>
                </a:lnTo>
                <a:lnTo>
                  <a:pt x="372" y="101"/>
                </a:lnTo>
                <a:lnTo>
                  <a:pt x="373" y="101"/>
                </a:lnTo>
                <a:lnTo>
                  <a:pt x="373" y="101"/>
                </a:lnTo>
                <a:lnTo>
                  <a:pt x="375" y="100"/>
                </a:lnTo>
                <a:lnTo>
                  <a:pt x="376" y="100"/>
                </a:lnTo>
                <a:lnTo>
                  <a:pt x="376" y="100"/>
                </a:lnTo>
                <a:lnTo>
                  <a:pt x="375" y="100"/>
                </a:lnTo>
                <a:lnTo>
                  <a:pt x="375" y="100"/>
                </a:lnTo>
                <a:lnTo>
                  <a:pt x="375" y="101"/>
                </a:lnTo>
                <a:lnTo>
                  <a:pt x="375" y="101"/>
                </a:lnTo>
                <a:lnTo>
                  <a:pt x="375" y="103"/>
                </a:lnTo>
                <a:lnTo>
                  <a:pt x="375" y="103"/>
                </a:lnTo>
                <a:lnTo>
                  <a:pt x="373" y="103"/>
                </a:lnTo>
                <a:lnTo>
                  <a:pt x="372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69" y="104"/>
                </a:lnTo>
                <a:lnTo>
                  <a:pt x="369" y="104"/>
                </a:lnTo>
                <a:lnTo>
                  <a:pt x="369" y="106"/>
                </a:lnTo>
                <a:lnTo>
                  <a:pt x="369" y="106"/>
                </a:lnTo>
                <a:lnTo>
                  <a:pt x="370" y="106"/>
                </a:lnTo>
                <a:lnTo>
                  <a:pt x="370" y="106"/>
                </a:lnTo>
                <a:lnTo>
                  <a:pt x="370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7"/>
                </a:lnTo>
                <a:lnTo>
                  <a:pt x="369" y="107"/>
                </a:lnTo>
                <a:lnTo>
                  <a:pt x="369" y="107"/>
                </a:lnTo>
                <a:lnTo>
                  <a:pt x="369" y="106"/>
                </a:lnTo>
                <a:lnTo>
                  <a:pt x="367" y="106"/>
                </a:lnTo>
                <a:lnTo>
                  <a:pt x="367" y="104"/>
                </a:lnTo>
                <a:lnTo>
                  <a:pt x="366" y="104"/>
                </a:lnTo>
                <a:lnTo>
                  <a:pt x="366" y="106"/>
                </a:lnTo>
                <a:lnTo>
                  <a:pt x="366" y="106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6"/>
                </a:lnTo>
                <a:lnTo>
                  <a:pt x="366" y="106"/>
                </a:lnTo>
                <a:lnTo>
                  <a:pt x="366" y="106"/>
                </a:lnTo>
                <a:lnTo>
                  <a:pt x="365" y="106"/>
                </a:lnTo>
                <a:lnTo>
                  <a:pt x="365" y="106"/>
                </a:lnTo>
                <a:lnTo>
                  <a:pt x="365" y="106"/>
                </a:lnTo>
                <a:lnTo>
                  <a:pt x="365" y="107"/>
                </a:lnTo>
                <a:lnTo>
                  <a:pt x="363" y="107"/>
                </a:lnTo>
                <a:lnTo>
                  <a:pt x="363" y="107"/>
                </a:lnTo>
                <a:lnTo>
                  <a:pt x="363" y="108"/>
                </a:lnTo>
                <a:lnTo>
                  <a:pt x="363" y="108"/>
                </a:lnTo>
                <a:lnTo>
                  <a:pt x="362" y="108"/>
                </a:lnTo>
                <a:lnTo>
                  <a:pt x="360" y="110"/>
                </a:lnTo>
                <a:lnTo>
                  <a:pt x="360" y="110"/>
                </a:lnTo>
                <a:lnTo>
                  <a:pt x="359" y="110"/>
                </a:lnTo>
                <a:lnTo>
                  <a:pt x="359" y="110"/>
                </a:lnTo>
                <a:lnTo>
                  <a:pt x="359" y="111"/>
                </a:lnTo>
                <a:lnTo>
                  <a:pt x="358" y="113"/>
                </a:lnTo>
                <a:lnTo>
                  <a:pt x="358" y="113"/>
                </a:lnTo>
                <a:lnTo>
                  <a:pt x="359" y="113"/>
                </a:lnTo>
                <a:lnTo>
                  <a:pt x="359" y="113"/>
                </a:lnTo>
                <a:lnTo>
                  <a:pt x="360" y="113"/>
                </a:lnTo>
                <a:lnTo>
                  <a:pt x="360" y="113"/>
                </a:lnTo>
                <a:lnTo>
                  <a:pt x="360" y="114"/>
                </a:lnTo>
                <a:lnTo>
                  <a:pt x="360" y="114"/>
                </a:lnTo>
                <a:lnTo>
                  <a:pt x="359" y="114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8" y="116"/>
                </a:lnTo>
                <a:lnTo>
                  <a:pt x="358" y="116"/>
                </a:lnTo>
                <a:lnTo>
                  <a:pt x="358" y="116"/>
                </a:lnTo>
                <a:lnTo>
                  <a:pt x="358" y="117"/>
                </a:lnTo>
                <a:lnTo>
                  <a:pt x="356" y="117"/>
                </a:lnTo>
                <a:lnTo>
                  <a:pt x="356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7"/>
                </a:lnTo>
                <a:lnTo>
                  <a:pt x="355" y="116"/>
                </a:lnTo>
                <a:lnTo>
                  <a:pt x="355" y="116"/>
                </a:lnTo>
                <a:lnTo>
                  <a:pt x="355" y="116"/>
                </a:lnTo>
                <a:lnTo>
                  <a:pt x="355" y="114"/>
                </a:lnTo>
                <a:lnTo>
                  <a:pt x="355" y="114"/>
                </a:lnTo>
                <a:lnTo>
                  <a:pt x="355" y="114"/>
                </a:lnTo>
                <a:lnTo>
                  <a:pt x="355" y="113"/>
                </a:lnTo>
                <a:lnTo>
                  <a:pt x="356" y="113"/>
                </a:lnTo>
                <a:lnTo>
                  <a:pt x="356" y="113"/>
                </a:lnTo>
                <a:lnTo>
                  <a:pt x="356" y="113"/>
                </a:lnTo>
                <a:lnTo>
                  <a:pt x="356" y="111"/>
                </a:lnTo>
                <a:lnTo>
                  <a:pt x="355" y="111"/>
                </a:lnTo>
                <a:lnTo>
                  <a:pt x="355" y="113"/>
                </a:lnTo>
                <a:lnTo>
                  <a:pt x="355" y="113"/>
                </a:lnTo>
                <a:lnTo>
                  <a:pt x="353" y="113"/>
                </a:lnTo>
                <a:lnTo>
                  <a:pt x="353" y="113"/>
                </a:lnTo>
                <a:lnTo>
                  <a:pt x="353" y="113"/>
                </a:lnTo>
                <a:lnTo>
                  <a:pt x="353" y="113"/>
                </a:lnTo>
                <a:lnTo>
                  <a:pt x="355" y="111"/>
                </a:lnTo>
                <a:lnTo>
                  <a:pt x="356" y="111"/>
                </a:lnTo>
                <a:lnTo>
                  <a:pt x="356" y="110"/>
                </a:lnTo>
                <a:lnTo>
                  <a:pt x="356" y="110"/>
                </a:lnTo>
                <a:lnTo>
                  <a:pt x="356" y="110"/>
                </a:lnTo>
                <a:lnTo>
                  <a:pt x="356" y="110"/>
                </a:lnTo>
                <a:lnTo>
                  <a:pt x="355" y="110"/>
                </a:lnTo>
                <a:lnTo>
                  <a:pt x="355" y="110"/>
                </a:lnTo>
                <a:lnTo>
                  <a:pt x="355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0" y="111"/>
                </a:lnTo>
                <a:lnTo>
                  <a:pt x="350" y="111"/>
                </a:lnTo>
                <a:lnTo>
                  <a:pt x="350" y="111"/>
                </a:lnTo>
                <a:lnTo>
                  <a:pt x="350" y="111"/>
                </a:lnTo>
                <a:lnTo>
                  <a:pt x="349" y="111"/>
                </a:lnTo>
                <a:lnTo>
                  <a:pt x="349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3"/>
                </a:lnTo>
                <a:lnTo>
                  <a:pt x="348" y="113"/>
                </a:lnTo>
                <a:lnTo>
                  <a:pt x="348" y="113"/>
                </a:lnTo>
                <a:lnTo>
                  <a:pt x="346" y="113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3"/>
                </a:lnTo>
                <a:lnTo>
                  <a:pt x="343" y="113"/>
                </a:lnTo>
                <a:lnTo>
                  <a:pt x="343" y="114"/>
                </a:lnTo>
                <a:lnTo>
                  <a:pt x="343" y="114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7"/>
                </a:lnTo>
                <a:lnTo>
                  <a:pt x="342" y="117"/>
                </a:lnTo>
                <a:lnTo>
                  <a:pt x="342" y="116"/>
                </a:lnTo>
                <a:lnTo>
                  <a:pt x="342" y="116"/>
                </a:lnTo>
                <a:lnTo>
                  <a:pt x="340" y="116"/>
                </a:lnTo>
                <a:lnTo>
                  <a:pt x="339" y="117"/>
                </a:lnTo>
                <a:lnTo>
                  <a:pt x="339" y="116"/>
                </a:lnTo>
                <a:lnTo>
                  <a:pt x="339" y="116"/>
                </a:lnTo>
                <a:lnTo>
                  <a:pt x="339" y="116"/>
                </a:lnTo>
                <a:lnTo>
                  <a:pt x="338" y="116"/>
                </a:lnTo>
                <a:lnTo>
                  <a:pt x="338" y="116"/>
                </a:lnTo>
                <a:lnTo>
                  <a:pt x="338" y="117"/>
                </a:lnTo>
                <a:lnTo>
                  <a:pt x="338" y="117"/>
                </a:lnTo>
                <a:lnTo>
                  <a:pt x="338" y="117"/>
                </a:lnTo>
                <a:lnTo>
                  <a:pt x="338" y="117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20"/>
                </a:lnTo>
                <a:lnTo>
                  <a:pt x="338" y="120"/>
                </a:lnTo>
                <a:lnTo>
                  <a:pt x="338" y="121"/>
                </a:lnTo>
                <a:lnTo>
                  <a:pt x="339" y="121"/>
                </a:lnTo>
                <a:lnTo>
                  <a:pt x="340" y="121"/>
                </a:lnTo>
                <a:lnTo>
                  <a:pt x="340" y="121"/>
                </a:lnTo>
                <a:lnTo>
                  <a:pt x="342" y="121"/>
                </a:lnTo>
                <a:lnTo>
                  <a:pt x="342" y="121"/>
                </a:lnTo>
                <a:lnTo>
                  <a:pt x="342" y="121"/>
                </a:lnTo>
                <a:lnTo>
                  <a:pt x="343" y="120"/>
                </a:lnTo>
                <a:lnTo>
                  <a:pt x="343" y="120"/>
                </a:lnTo>
                <a:lnTo>
                  <a:pt x="343" y="120"/>
                </a:lnTo>
                <a:lnTo>
                  <a:pt x="342" y="120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5" y="120"/>
                </a:lnTo>
                <a:lnTo>
                  <a:pt x="345" y="120"/>
                </a:lnTo>
                <a:lnTo>
                  <a:pt x="346" y="120"/>
                </a:lnTo>
                <a:lnTo>
                  <a:pt x="346" y="120"/>
                </a:lnTo>
                <a:lnTo>
                  <a:pt x="345" y="120"/>
                </a:lnTo>
                <a:lnTo>
                  <a:pt x="343" y="121"/>
                </a:lnTo>
                <a:lnTo>
                  <a:pt x="343" y="121"/>
                </a:lnTo>
                <a:lnTo>
                  <a:pt x="343" y="123"/>
                </a:lnTo>
                <a:lnTo>
                  <a:pt x="343" y="123"/>
                </a:lnTo>
                <a:lnTo>
                  <a:pt x="343" y="124"/>
                </a:lnTo>
                <a:lnTo>
                  <a:pt x="343" y="124"/>
                </a:lnTo>
                <a:lnTo>
                  <a:pt x="343" y="124"/>
                </a:lnTo>
                <a:lnTo>
                  <a:pt x="343" y="125"/>
                </a:lnTo>
                <a:lnTo>
                  <a:pt x="343" y="125"/>
                </a:lnTo>
                <a:lnTo>
                  <a:pt x="343" y="127"/>
                </a:lnTo>
                <a:lnTo>
                  <a:pt x="343" y="127"/>
                </a:lnTo>
                <a:lnTo>
                  <a:pt x="343" y="127"/>
                </a:lnTo>
                <a:lnTo>
                  <a:pt x="342" y="127"/>
                </a:lnTo>
                <a:lnTo>
                  <a:pt x="342" y="127"/>
                </a:lnTo>
                <a:lnTo>
                  <a:pt x="342" y="127"/>
                </a:lnTo>
                <a:lnTo>
                  <a:pt x="342" y="128"/>
                </a:lnTo>
                <a:lnTo>
                  <a:pt x="342" y="128"/>
                </a:lnTo>
                <a:lnTo>
                  <a:pt x="342" y="128"/>
                </a:lnTo>
                <a:lnTo>
                  <a:pt x="343" y="128"/>
                </a:lnTo>
                <a:lnTo>
                  <a:pt x="343" y="128"/>
                </a:lnTo>
                <a:lnTo>
                  <a:pt x="345" y="127"/>
                </a:lnTo>
                <a:lnTo>
                  <a:pt x="345" y="127"/>
                </a:lnTo>
                <a:lnTo>
                  <a:pt x="345" y="127"/>
                </a:lnTo>
                <a:lnTo>
                  <a:pt x="345" y="127"/>
                </a:lnTo>
                <a:lnTo>
                  <a:pt x="345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30"/>
                </a:lnTo>
                <a:lnTo>
                  <a:pt x="346" y="130"/>
                </a:lnTo>
                <a:lnTo>
                  <a:pt x="346" y="130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0"/>
                </a:lnTo>
                <a:lnTo>
                  <a:pt x="345" y="130"/>
                </a:lnTo>
                <a:lnTo>
                  <a:pt x="345" y="130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7"/>
                </a:lnTo>
                <a:lnTo>
                  <a:pt x="345" y="127"/>
                </a:lnTo>
                <a:lnTo>
                  <a:pt x="343" y="128"/>
                </a:lnTo>
                <a:lnTo>
                  <a:pt x="343" y="128"/>
                </a:lnTo>
                <a:lnTo>
                  <a:pt x="343" y="128"/>
                </a:lnTo>
                <a:lnTo>
                  <a:pt x="343" y="128"/>
                </a:lnTo>
                <a:lnTo>
                  <a:pt x="343" y="130"/>
                </a:lnTo>
                <a:lnTo>
                  <a:pt x="343" y="130"/>
                </a:lnTo>
                <a:lnTo>
                  <a:pt x="343" y="130"/>
                </a:lnTo>
                <a:lnTo>
                  <a:pt x="343" y="130"/>
                </a:lnTo>
                <a:lnTo>
                  <a:pt x="343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0"/>
                </a:lnTo>
                <a:lnTo>
                  <a:pt x="342" y="130"/>
                </a:lnTo>
                <a:lnTo>
                  <a:pt x="342" y="130"/>
                </a:lnTo>
                <a:lnTo>
                  <a:pt x="342" y="130"/>
                </a:lnTo>
                <a:lnTo>
                  <a:pt x="342" y="128"/>
                </a:lnTo>
                <a:lnTo>
                  <a:pt x="342" y="128"/>
                </a:lnTo>
                <a:lnTo>
                  <a:pt x="342" y="130"/>
                </a:lnTo>
                <a:lnTo>
                  <a:pt x="340" y="130"/>
                </a:lnTo>
                <a:lnTo>
                  <a:pt x="340" y="130"/>
                </a:lnTo>
                <a:lnTo>
                  <a:pt x="339" y="131"/>
                </a:lnTo>
                <a:lnTo>
                  <a:pt x="339" y="131"/>
                </a:lnTo>
                <a:lnTo>
                  <a:pt x="339" y="133"/>
                </a:lnTo>
                <a:lnTo>
                  <a:pt x="339" y="133"/>
                </a:lnTo>
                <a:lnTo>
                  <a:pt x="339" y="133"/>
                </a:lnTo>
                <a:lnTo>
                  <a:pt x="338" y="133"/>
                </a:lnTo>
                <a:lnTo>
                  <a:pt x="336" y="133"/>
                </a:lnTo>
                <a:lnTo>
                  <a:pt x="336" y="134"/>
                </a:lnTo>
                <a:lnTo>
                  <a:pt x="336" y="134"/>
                </a:lnTo>
                <a:lnTo>
                  <a:pt x="336" y="133"/>
                </a:lnTo>
                <a:lnTo>
                  <a:pt x="335" y="133"/>
                </a:lnTo>
                <a:lnTo>
                  <a:pt x="335" y="133"/>
                </a:lnTo>
                <a:lnTo>
                  <a:pt x="335" y="133"/>
                </a:lnTo>
                <a:lnTo>
                  <a:pt x="335" y="131"/>
                </a:lnTo>
                <a:lnTo>
                  <a:pt x="335" y="131"/>
                </a:lnTo>
                <a:lnTo>
                  <a:pt x="335" y="131"/>
                </a:lnTo>
                <a:lnTo>
                  <a:pt x="336" y="131"/>
                </a:lnTo>
                <a:lnTo>
                  <a:pt x="336" y="130"/>
                </a:lnTo>
                <a:lnTo>
                  <a:pt x="338" y="130"/>
                </a:lnTo>
                <a:lnTo>
                  <a:pt x="338" y="130"/>
                </a:lnTo>
                <a:lnTo>
                  <a:pt x="338" y="130"/>
                </a:lnTo>
                <a:lnTo>
                  <a:pt x="338" y="128"/>
                </a:lnTo>
                <a:lnTo>
                  <a:pt x="338" y="128"/>
                </a:lnTo>
                <a:lnTo>
                  <a:pt x="338" y="128"/>
                </a:lnTo>
                <a:lnTo>
                  <a:pt x="336" y="128"/>
                </a:lnTo>
                <a:lnTo>
                  <a:pt x="336" y="128"/>
                </a:lnTo>
                <a:lnTo>
                  <a:pt x="336" y="128"/>
                </a:lnTo>
                <a:lnTo>
                  <a:pt x="336" y="127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3" y="127"/>
                </a:lnTo>
                <a:lnTo>
                  <a:pt x="333" y="127"/>
                </a:lnTo>
                <a:lnTo>
                  <a:pt x="335" y="127"/>
                </a:lnTo>
                <a:lnTo>
                  <a:pt x="335" y="127"/>
                </a:lnTo>
                <a:lnTo>
                  <a:pt x="336" y="127"/>
                </a:lnTo>
                <a:lnTo>
                  <a:pt x="336" y="127"/>
                </a:lnTo>
                <a:lnTo>
                  <a:pt x="336" y="125"/>
                </a:lnTo>
                <a:lnTo>
                  <a:pt x="336" y="125"/>
                </a:lnTo>
                <a:lnTo>
                  <a:pt x="336" y="127"/>
                </a:lnTo>
                <a:lnTo>
                  <a:pt x="336" y="125"/>
                </a:lnTo>
                <a:lnTo>
                  <a:pt x="338" y="125"/>
                </a:lnTo>
                <a:lnTo>
                  <a:pt x="338" y="125"/>
                </a:lnTo>
                <a:lnTo>
                  <a:pt x="338" y="124"/>
                </a:lnTo>
                <a:lnTo>
                  <a:pt x="338" y="124"/>
                </a:lnTo>
                <a:lnTo>
                  <a:pt x="338" y="124"/>
                </a:lnTo>
                <a:lnTo>
                  <a:pt x="339" y="124"/>
                </a:lnTo>
                <a:lnTo>
                  <a:pt x="339" y="124"/>
                </a:lnTo>
                <a:lnTo>
                  <a:pt x="339" y="125"/>
                </a:lnTo>
                <a:lnTo>
                  <a:pt x="339" y="125"/>
                </a:lnTo>
                <a:lnTo>
                  <a:pt x="339" y="125"/>
                </a:lnTo>
                <a:lnTo>
                  <a:pt x="340" y="125"/>
                </a:lnTo>
                <a:lnTo>
                  <a:pt x="340" y="125"/>
                </a:lnTo>
                <a:lnTo>
                  <a:pt x="340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4"/>
                </a:lnTo>
                <a:lnTo>
                  <a:pt x="342" y="124"/>
                </a:lnTo>
                <a:lnTo>
                  <a:pt x="342" y="123"/>
                </a:lnTo>
                <a:lnTo>
                  <a:pt x="342" y="123"/>
                </a:lnTo>
                <a:lnTo>
                  <a:pt x="342" y="121"/>
                </a:lnTo>
                <a:lnTo>
                  <a:pt x="342" y="121"/>
                </a:lnTo>
                <a:lnTo>
                  <a:pt x="340" y="121"/>
                </a:lnTo>
                <a:lnTo>
                  <a:pt x="340" y="123"/>
                </a:lnTo>
                <a:lnTo>
                  <a:pt x="339" y="123"/>
                </a:lnTo>
                <a:lnTo>
                  <a:pt x="338" y="124"/>
                </a:lnTo>
                <a:lnTo>
                  <a:pt x="336" y="124"/>
                </a:lnTo>
                <a:lnTo>
                  <a:pt x="336" y="124"/>
                </a:lnTo>
                <a:lnTo>
                  <a:pt x="336" y="124"/>
                </a:lnTo>
                <a:lnTo>
                  <a:pt x="330" y="125"/>
                </a:lnTo>
                <a:lnTo>
                  <a:pt x="329" y="125"/>
                </a:lnTo>
                <a:lnTo>
                  <a:pt x="329" y="125"/>
                </a:lnTo>
                <a:lnTo>
                  <a:pt x="330" y="125"/>
                </a:lnTo>
                <a:lnTo>
                  <a:pt x="330" y="125"/>
                </a:lnTo>
                <a:lnTo>
                  <a:pt x="332" y="125"/>
                </a:lnTo>
                <a:lnTo>
                  <a:pt x="332" y="124"/>
                </a:lnTo>
                <a:lnTo>
                  <a:pt x="332" y="124"/>
                </a:lnTo>
                <a:lnTo>
                  <a:pt x="332" y="124"/>
                </a:lnTo>
                <a:lnTo>
                  <a:pt x="332" y="124"/>
                </a:lnTo>
                <a:lnTo>
                  <a:pt x="333" y="124"/>
                </a:lnTo>
                <a:lnTo>
                  <a:pt x="333" y="124"/>
                </a:lnTo>
                <a:lnTo>
                  <a:pt x="333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4"/>
                </a:lnTo>
                <a:lnTo>
                  <a:pt x="336" y="124"/>
                </a:lnTo>
                <a:lnTo>
                  <a:pt x="336" y="124"/>
                </a:lnTo>
                <a:lnTo>
                  <a:pt x="336" y="123"/>
                </a:lnTo>
                <a:lnTo>
                  <a:pt x="338" y="123"/>
                </a:lnTo>
                <a:lnTo>
                  <a:pt x="338" y="121"/>
                </a:lnTo>
                <a:lnTo>
                  <a:pt x="338" y="121"/>
                </a:lnTo>
                <a:lnTo>
                  <a:pt x="338" y="120"/>
                </a:lnTo>
                <a:lnTo>
                  <a:pt x="338" y="120"/>
                </a:lnTo>
                <a:lnTo>
                  <a:pt x="338" y="120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6" y="120"/>
                </a:lnTo>
                <a:lnTo>
                  <a:pt x="336" y="120"/>
                </a:lnTo>
                <a:lnTo>
                  <a:pt x="336" y="120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5" y="118"/>
                </a:lnTo>
                <a:lnTo>
                  <a:pt x="335" y="118"/>
                </a:lnTo>
                <a:lnTo>
                  <a:pt x="333" y="118"/>
                </a:lnTo>
                <a:lnTo>
                  <a:pt x="333" y="118"/>
                </a:lnTo>
                <a:lnTo>
                  <a:pt x="333" y="118"/>
                </a:lnTo>
                <a:lnTo>
                  <a:pt x="332" y="118"/>
                </a:lnTo>
                <a:lnTo>
                  <a:pt x="330" y="120"/>
                </a:lnTo>
                <a:lnTo>
                  <a:pt x="329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1"/>
                </a:lnTo>
                <a:lnTo>
                  <a:pt x="328" y="121"/>
                </a:lnTo>
                <a:lnTo>
                  <a:pt x="328" y="121"/>
                </a:lnTo>
                <a:lnTo>
                  <a:pt x="328" y="123"/>
                </a:lnTo>
                <a:lnTo>
                  <a:pt x="326" y="123"/>
                </a:lnTo>
                <a:lnTo>
                  <a:pt x="326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6" y="123"/>
                </a:lnTo>
                <a:lnTo>
                  <a:pt x="326" y="124"/>
                </a:lnTo>
                <a:lnTo>
                  <a:pt x="326" y="124"/>
                </a:lnTo>
                <a:lnTo>
                  <a:pt x="326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3"/>
                </a:lnTo>
                <a:lnTo>
                  <a:pt x="325" y="123"/>
                </a:lnTo>
                <a:lnTo>
                  <a:pt x="325" y="123"/>
                </a:lnTo>
                <a:lnTo>
                  <a:pt x="325" y="123"/>
                </a:lnTo>
                <a:lnTo>
                  <a:pt x="325" y="121"/>
                </a:lnTo>
                <a:lnTo>
                  <a:pt x="325" y="121"/>
                </a:lnTo>
                <a:lnTo>
                  <a:pt x="325" y="121"/>
                </a:lnTo>
                <a:lnTo>
                  <a:pt x="325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3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0" y="125"/>
                </a:lnTo>
                <a:lnTo>
                  <a:pt x="320" y="127"/>
                </a:lnTo>
                <a:lnTo>
                  <a:pt x="319" y="127"/>
                </a:lnTo>
                <a:lnTo>
                  <a:pt x="319" y="127"/>
                </a:lnTo>
                <a:lnTo>
                  <a:pt x="319" y="127"/>
                </a:lnTo>
                <a:lnTo>
                  <a:pt x="319" y="127"/>
                </a:lnTo>
                <a:lnTo>
                  <a:pt x="318" y="127"/>
                </a:lnTo>
                <a:lnTo>
                  <a:pt x="318" y="127"/>
                </a:lnTo>
                <a:lnTo>
                  <a:pt x="318" y="125"/>
                </a:lnTo>
                <a:lnTo>
                  <a:pt x="318" y="125"/>
                </a:lnTo>
                <a:lnTo>
                  <a:pt x="319" y="125"/>
                </a:lnTo>
                <a:lnTo>
                  <a:pt x="319" y="125"/>
                </a:lnTo>
                <a:lnTo>
                  <a:pt x="320" y="125"/>
                </a:lnTo>
                <a:lnTo>
                  <a:pt x="320" y="125"/>
                </a:lnTo>
                <a:lnTo>
                  <a:pt x="319" y="124"/>
                </a:lnTo>
                <a:lnTo>
                  <a:pt x="319" y="124"/>
                </a:lnTo>
                <a:lnTo>
                  <a:pt x="319" y="123"/>
                </a:lnTo>
                <a:lnTo>
                  <a:pt x="319" y="123"/>
                </a:lnTo>
                <a:lnTo>
                  <a:pt x="318" y="123"/>
                </a:lnTo>
                <a:lnTo>
                  <a:pt x="318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5"/>
                </a:lnTo>
                <a:lnTo>
                  <a:pt x="316" y="125"/>
                </a:lnTo>
                <a:lnTo>
                  <a:pt x="315" y="124"/>
                </a:lnTo>
                <a:lnTo>
                  <a:pt x="315" y="124"/>
                </a:lnTo>
                <a:lnTo>
                  <a:pt x="313" y="124"/>
                </a:lnTo>
                <a:lnTo>
                  <a:pt x="313" y="124"/>
                </a:lnTo>
                <a:lnTo>
                  <a:pt x="313" y="124"/>
                </a:lnTo>
                <a:lnTo>
                  <a:pt x="315" y="125"/>
                </a:lnTo>
                <a:lnTo>
                  <a:pt x="315" y="125"/>
                </a:lnTo>
                <a:lnTo>
                  <a:pt x="315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4"/>
                </a:lnTo>
                <a:lnTo>
                  <a:pt x="313" y="124"/>
                </a:lnTo>
                <a:lnTo>
                  <a:pt x="313" y="125"/>
                </a:lnTo>
                <a:lnTo>
                  <a:pt x="313" y="125"/>
                </a:lnTo>
                <a:lnTo>
                  <a:pt x="312" y="125"/>
                </a:lnTo>
                <a:lnTo>
                  <a:pt x="312" y="125"/>
                </a:lnTo>
                <a:lnTo>
                  <a:pt x="312" y="124"/>
                </a:lnTo>
                <a:lnTo>
                  <a:pt x="312" y="124"/>
                </a:lnTo>
                <a:lnTo>
                  <a:pt x="312" y="124"/>
                </a:lnTo>
                <a:lnTo>
                  <a:pt x="312" y="123"/>
                </a:lnTo>
                <a:lnTo>
                  <a:pt x="312" y="123"/>
                </a:lnTo>
                <a:lnTo>
                  <a:pt x="312" y="123"/>
                </a:lnTo>
                <a:lnTo>
                  <a:pt x="312" y="123"/>
                </a:lnTo>
                <a:lnTo>
                  <a:pt x="311" y="123"/>
                </a:lnTo>
                <a:lnTo>
                  <a:pt x="311" y="123"/>
                </a:lnTo>
                <a:lnTo>
                  <a:pt x="309" y="123"/>
                </a:lnTo>
                <a:lnTo>
                  <a:pt x="309" y="123"/>
                </a:lnTo>
                <a:lnTo>
                  <a:pt x="309" y="123"/>
                </a:lnTo>
                <a:lnTo>
                  <a:pt x="308" y="123"/>
                </a:lnTo>
                <a:lnTo>
                  <a:pt x="308" y="123"/>
                </a:lnTo>
                <a:lnTo>
                  <a:pt x="306" y="124"/>
                </a:lnTo>
                <a:lnTo>
                  <a:pt x="305" y="124"/>
                </a:lnTo>
                <a:lnTo>
                  <a:pt x="305" y="125"/>
                </a:lnTo>
                <a:lnTo>
                  <a:pt x="305" y="125"/>
                </a:lnTo>
                <a:lnTo>
                  <a:pt x="305" y="125"/>
                </a:lnTo>
                <a:lnTo>
                  <a:pt x="305" y="125"/>
                </a:lnTo>
                <a:lnTo>
                  <a:pt x="305" y="127"/>
                </a:lnTo>
                <a:lnTo>
                  <a:pt x="305" y="127"/>
                </a:lnTo>
                <a:lnTo>
                  <a:pt x="303" y="127"/>
                </a:lnTo>
                <a:lnTo>
                  <a:pt x="303" y="127"/>
                </a:lnTo>
                <a:lnTo>
                  <a:pt x="305" y="127"/>
                </a:lnTo>
                <a:lnTo>
                  <a:pt x="305" y="127"/>
                </a:lnTo>
                <a:lnTo>
                  <a:pt x="303" y="125"/>
                </a:lnTo>
                <a:lnTo>
                  <a:pt x="303" y="125"/>
                </a:lnTo>
                <a:lnTo>
                  <a:pt x="303" y="125"/>
                </a:lnTo>
                <a:lnTo>
                  <a:pt x="302" y="125"/>
                </a:lnTo>
                <a:lnTo>
                  <a:pt x="302" y="127"/>
                </a:lnTo>
                <a:lnTo>
                  <a:pt x="301" y="127"/>
                </a:lnTo>
                <a:lnTo>
                  <a:pt x="301" y="128"/>
                </a:lnTo>
                <a:lnTo>
                  <a:pt x="301" y="128"/>
                </a:lnTo>
                <a:lnTo>
                  <a:pt x="299" y="128"/>
                </a:lnTo>
                <a:lnTo>
                  <a:pt x="298" y="130"/>
                </a:lnTo>
                <a:lnTo>
                  <a:pt x="298" y="130"/>
                </a:lnTo>
                <a:lnTo>
                  <a:pt x="298" y="130"/>
                </a:lnTo>
                <a:lnTo>
                  <a:pt x="298" y="128"/>
                </a:lnTo>
                <a:lnTo>
                  <a:pt x="296" y="128"/>
                </a:lnTo>
                <a:lnTo>
                  <a:pt x="296" y="128"/>
                </a:lnTo>
                <a:lnTo>
                  <a:pt x="296" y="130"/>
                </a:lnTo>
                <a:lnTo>
                  <a:pt x="296" y="130"/>
                </a:lnTo>
                <a:lnTo>
                  <a:pt x="296" y="130"/>
                </a:lnTo>
                <a:lnTo>
                  <a:pt x="296" y="131"/>
                </a:lnTo>
                <a:lnTo>
                  <a:pt x="296" y="130"/>
                </a:lnTo>
                <a:lnTo>
                  <a:pt x="295" y="130"/>
                </a:lnTo>
                <a:lnTo>
                  <a:pt x="295" y="130"/>
                </a:lnTo>
                <a:lnTo>
                  <a:pt x="295" y="130"/>
                </a:lnTo>
                <a:lnTo>
                  <a:pt x="293" y="130"/>
                </a:lnTo>
                <a:lnTo>
                  <a:pt x="293" y="130"/>
                </a:lnTo>
                <a:lnTo>
                  <a:pt x="295" y="131"/>
                </a:lnTo>
                <a:lnTo>
                  <a:pt x="295" y="131"/>
                </a:lnTo>
                <a:lnTo>
                  <a:pt x="295" y="131"/>
                </a:lnTo>
                <a:lnTo>
                  <a:pt x="295" y="131"/>
                </a:lnTo>
                <a:lnTo>
                  <a:pt x="292" y="131"/>
                </a:lnTo>
                <a:lnTo>
                  <a:pt x="291" y="133"/>
                </a:lnTo>
                <a:lnTo>
                  <a:pt x="289" y="133"/>
                </a:lnTo>
                <a:lnTo>
                  <a:pt x="289" y="133"/>
                </a:lnTo>
                <a:lnTo>
                  <a:pt x="286" y="134"/>
                </a:lnTo>
                <a:lnTo>
                  <a:pt x="285" y="134"/>
                </a:lnTo>
                <a:lnTo>
                  <a:pt x="283" y="134"/>
                </a:lnTo>
                <a:lnTo>
                  <a:pt x="283" y="135"/>
                </a:lnTo>
                <a:lnTo>
                  <a:pt x="283" y="135"/>
                </a:lnTo>
                <a:lnTo>
                  <a:pt x="283" y="135"/>
                </a:lnTo>
                <a:lnTo>
                  <a:pt x="283" y="135"/>
                </a:lnTo>
                <a:lnTo>
                  <a:pt x="282" y="135"/>
                </a:lnTo>
                <a:lnTo>
                  <a:pt x="282" y="135"/>
                </a:lnTo>
                <a:lnTo>
                  <a:pt x="281" y="135"/>
                </a:lnTo>
                <a:lnTo>
                  <a:pt x="281" y="137"/>
                </a:lnTo>
                <a:lnTo>
                  <a:pt x="278" y="138"/>
                </a:lnTo>
                <a:lnTo>
                  <a:pt x="278" y="138"/>
                </a:lnTo>
                <a:lnTo>
                  <a:pt x="278" y="137"/>
                </a:lnTo>
                <a:lnTo>
                  <a:pt x="278" y="137"/>
                </a:lnTo>
                <a:lnTo>
                  <a:pt x="276" y="137"/>
                </a:lnTo>
                <a:lnTo>
                  <a:pt x="276" y="135"/>
                </a:lnTo>
                <a:lnTo>
                  <a:pt x="276" y="135"/>
                </a:lnTo>
                <a:lnTo>
                  <a:pt x="276" y="137"/>
                </a:lnTo>
                <a:lnTo>
                  <a:pt x="276" y="137"/>
                </a:lnTo>
                <a:lnTo>
                  <a:pt x="275" y="138"/>
                </a:lnTo>
                <a:lnTo>
                  <a:pt x="275" y="138"/>
                </a:lnTo>
                <a:lnTo>
                  <a:pt x="275" y="138"/>
                </a:lnTo>
                <a:lnTo>
                  <a:pt x="275" y="140"/>
                </a:lnTo>
                <a:lnTo>
                  <a:pt x="273" y="140"/>
                </a:lnTo>
                <a:lnTo>
                  <a:pt x="273" y="140"/>
                </a:lnTo>
                <a:lnTo>
                  <a:pt x="273" y="140"/>
                </a:lnTo>
                <a:lnTo>
                  <a:pt x="273" y="140"/>
                </a:lnTo>
                <a:lnTo>
                  <a:pt x="272" y="140"/>
                </a:lnTo>
                <a:lnTo>
                  <a:pt x="272" y="140"/>
                </a:lnTo>
                <a:lnTo>
                  <a:pt x="272" y="140"/>
                </a:lnTo>
                <a:lnTo>
                  <a:pt x="273" y="138"/>
                </a:lnTo>
                <a:lnTo>
                  <a:pt x="273" y="138"/>
                </a:lnTo>
                <a:lnTo>
                  <a:pt x="273" y="138"/>
                </a:lnTo>
                <a:lnTo>
                  <a:pt x="275" y="137"/>
                </a:lnTo>
                <a:lnTo>
                  <a:pt x="275" y="137"/>
                </a:lnTo>
                <a:lnTo>
                  <a:pt x="273" y="137"/>
                </a:lnTo>
                <a:lnTo>
                  <a:pt x="273" y="137"/>
                </a:lnTo>
                <a:lnTo>
                  <a:pt x="272" y="137"/>
                </a:lnTo>
                <a:lnTo>
                  <a:pt x="271" y="138"/>
                </a:lnTo>
                <a:lnTo>
                  <a:pt x="271" y="138"/>
                </a:lnTo>
                <a:lnTo>
                  <a:pt x="271" y="138"/>
                </a:lnTo>
                <a:lnTo>
                  <a:pt x="271" y="140"/>
                </a:lnTo>
                <a:lnTo>
                  <a:pt x="271" y="140"/>
                </a:lnTo>
                <a:lnTo>
                  <a:pt x="271" y="140"/>
                </a:lnTo>
                <a:lnTo>
                  <a:pt x="271" y="140"/>
                </a:lnTo>
                <a:lnTo>
                  <a:pt x="269" y="141"/>
                </a:lnTo>
                <a:lnTo>
                  <a:pt x="268" y="141"/>
                </a:lnTo>
                <a:lnTo>
                  <a:pt x="268" y="141"/>
                </a:lnTo>
                <a:lnTo>
                  <a:pt x="266" y="141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5" y="144"/>
                </a:lnTo>
                <a:lnTo>
                  <a:pt x="265" y="144"/>
                </a:lnTo>
                <a:lnTo>
                  <a:pt x="264" y="144"/>
                </a:lnTo>
                <a:lnTo>
                  <a:pt x="264" y="144"/>
                </a:lnTo>
                <a:lnTo>
                  <a:pt x="264" y="144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5"/>
                </a:lnTo>
                <a:lnTo>
                  <a:pt x="262" y="147"/>
                </a:lnTo>
                <a:lnTo>
                  <a:pt x="262" y="147"/>
                </a:lnTo>
                <a:lnTo>
                  <a:pt x="262" y="147"/>
                </a:lnTo>
                <a:lnTo>
                  <a:pt x="262" y="147"/>
                </a:lnTo>
                <a:lnTo>
                  <a:pt x="261" y="147"/>
                </a:lnTo>
                <a:lnTo>
                  <a:pt x="259" y="147"/>
                </a:lnTo>
                <a:lnTo>
                  <a:pt x="259" y="148"/>
                </a:lnTo>
                <a:lnTo>
                  <a:pt x="259" y="148"/>
                </a:lnTo>
                <a:lnTo>
                  <a:pt x="259" y="148"/>
                </a:lnTo>
                <a:lnTo>
                  <a:pt x="259" y="148"/>
                </a:lnTo>
                <a:lnTo>
                  <a:pt x="258" y="148"/>
                </a:lnTo>
                <a:lnTo>
                  <a:pt x="258" y="150"/>
                </a:lnTo>
                <a:lnTo>
                  <a:pt x="258" y="150"/>
                </a:lnTo>
                <a:lnTo>
                  <a:pt x="256" y="150"/>
                </a:lnTo>
                <a:lnTo>
                  <a:pt x="256" y="150"/>
                </a:lnTo>
                <a:lnTo>
                  <a:pt x="256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4" y="150"/>
                </a:lnTo>
                <a:lnTo>
                  <a:pt x="254" y="151"/>
                </a:lnTo>
                <a:lnTo>
                  <a:pt x="251" y="151"/>
                </a:lnTo>
                <a:lnTo>
                  <a:pt x="251" y="151"/>
                </a:lnTo>
                <a:lnTo>
                  <a:pt x="249" y="153"/>
                </a:lnTo>
                <a:lnTo>
                  <a:pt x="249" y="153"/>
                </a:lnTo>
                <a:lnTo>
                  <a:pt x="251" y="154"/>
                </a:lnTo>
                <a:lnTo>
                  <a:pt x="251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3"/>
                </a:lnTo>
                <a:lnTo>
                  <a:pt x="248" y="153"/>
                </a:lnTo>
                <a:lnTo>
                  <a:pt x="248" y="154"/>
                </a:lnTo>
                <a:lnTo>
                  <a:pt x="248" y="154"/>
                </a:lnTo>
                <a:lnTo>
                  <a:pt x="246" y="154"/>
                </a:lnTo>
                <a:lnTo>
                  <a:pt x="246" y="154"/>
                </a:lnTo>
                <a:lnTo>
                  <a:pt x="246" y="154"/>
                </a:lnTo>
                <a:lnTo>
                  <a:pt x="245" y="154"/>
                </a:lnTo>
                <a:lnTo>
                  <a:pt x="244" y="154"/>
                </a:lnTo>
                <a:lnTo>
                  <a:pt x="244" y="154"/>
                </a:lnTo>
                <a:lnTo>
                  <a:pt x="242" y="154"/>
                </a:lnTo>
                <a:lnTo>
                  <a:pt x="242" y="154"/>
                </a:lnTo>
                <a:lnTo>
                  <a:pt x="242" y="155"/>
                </a:lnTo>
                <a:lnTo>
                  <a:pt x="242" y="155"/>
                </a:lnTo>
                <a:lnTo>
                  <a:pt x="242" y="155"/>
                </a:lnTo>
                <a:lnTo>
                  <a:pt x="239" y="155"/>
                </a:lnTo>
                <a:lnTo>
                  <a:pt x="238" y="157"/>
                </a:lnTo>
                <a:lnTo>
                  <a:pt x="236" y="158"/>
                </a:lnTo>
                <a:lnTo>
                  <a:pt x="234" y="160"/>
                </a:lnTo>
                <a:lnTo>
                  <a:pt x="232" y="160"/>
                </a:lnTo>
                <a:lnTo>
                  <a:pt x="232" y="161"/>
                </a:lnTo>
                <a:lnTo>
                  <a:pt x="232" y="161"/>
                </a:lnTo>
                <a:lnTo>
                  <a:pt x="231" y="160"/>
                </a:lnTo>
                <a:lnTo>
                  <a:pt x="231" y="160"/>
                </a:lnTo>
                <a:lnTo>
                  <a:pt x="229" y="161"/>
                </a:lnTo>
                <a:lnTo>
                  <a:pt x="229" y="161"/>
                </a:lnTo>
                <a:lnTo>
                  <a:pt x="229" y="161"/>
                </a:lnTo>
                <a:lnTo>
                  <a:pt x="229" y="161"/>
                </a:lnTo>
                <a:lnTo>
                  <a:pt x="231" y="163"/>
                </a:lnTo>
                <a:lnTo>
                  <a:pt x="231" y="163"/>
                </a:lnTo>
                <a:lnTo>
                  <a:pt x="231" y="163"/>
                </a:lnTo>
                <a:lnTo>
                  <a:pt x="232" y="161"/>
                </a:lnTo>
                <a:lnTo>
                  <a:pt x="232" y="161"/>
                </a:lnTo>
                <a:lnTo>
                  <a:pt x="232" y="163"/>
                </a:lnTo>
                <a:lnTo>
                  <a:pt x="234" y="163"/>
                </a:lnTo>
                <a:lnTo>
                  <a:pt x="234" y="163"/>
                </a:lnTo>
                <a:lnTo>
                  <a:pt x="234" y="161"/>
                </a:lnTo>
                <a:lnTo>
                  <a:pt x="234" y="161"/>
                </a:lnTo>
                <a:lnTo>
                  <a:pt x="234" y="163"/>
                </a:lnTo>
                <a:lnTo>
                  <a:pt x="234" y="163"/>
                </a:lnTo>
                <a:lnTo>
                  <a:pt x="232" y="163"/>
                </a:lnTo>
                <a:lnTo>
                  <a:pt x="232" y="163"/>
                </a:lnTo>
                <a:lnTo>
                  <a:pt x="232" y="163"/>
                </a:lnTo>
                <a:lnTo>
                  <a:pt x="234" y="164"/>
                </a:lnTo>
                <a:lnTo>
                  <a:pt x="235" y="164"/>
                </a:lnTo>
                <a:lnTo>
                  <a:pt x="236" y="163"/>
                </a:lnTo>
                <a:lnTo>
                  <a:pt x="236" y="163"/>
                </a:lnTo>
                <a:lnTo>
                  <a:pt x="239" y="163"/>
                </a:lnTo>
                <a:lnTo>
                  <a:pt x="242" y="161"/>
                </a:lnTo>
                <a:lnTo>
                  <a:pt x="242" y="161"/>
                </a:lnTo>
                <a:lnTo>
                  <a:pt x="242" y="161"/>
                </a:lnTo>
                <a:lnTo>
                  <a:pt x="246" y="160"/>
                </a:lnTo>
                <a:lnTo>
                  <a:pt x="248" y="160"/>
                </a:lnTo>
                <a:lnTo>
                  <a:pt x="249" y="158"/>
                </a:lnTo>
                <a:lnTo>
                  <a:pt x="249" y="158"/>
                </a:lnTo>
                <a:lnTo>
                  <a:pt x="251" y="158"/>
                </a:lnTo>
                <a:lnTo>
                  <a:pt x="251" y="158"/>
                </a:lnTo>
                <a:lnTo>
                  <a:pt x="252" y="158"/>
                </a:lnTo>
                <a:lnTo>
                  <a:pt x="254" y="157"/>
                </a:lnTo>
                <a:lnTo>
                  <a:pt x="255" y="157"/>
                </a:lnTo>
                <a:lnTo>
                  <a:pt x="255" y="157"/>
                </a:lnTo>
                <a:lnTo>
                  <a:pt x="255" y="157"/>
                </a:lnTo>
                <a:lnTo>
                  <a:pt x="255" y="157"/>
                </a:lnTo>
                <a:lnTo>
                  <a:pt x="256" y="157"/>
                </a:lnTo>
                <a:lnTo>
                  <a:pt x="258" y="157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9" y="155"/>
                </a:lnTo>
                <a:lnTo>
                  <a:pt x="259" y="155"/>
                </a:lnTo>
                <a:lnTo>
                  <a:pt x="259" y="155"/>
                </a:lnTo>
                <a:lnTo>
                  <a:pt x="261" y="155"/>
                </a:lnTo>
                <a:lnTo>
                  <a:pt x="264" y="154"/>
                </a:lnTo>
                <a:lnTo>
                  <a:pt x="266" y="154"/>
                </a:lnTo>
                <a:lnTo>
                  <a:pt x="266" y="153"/>
                </a:lnTo>
                <a:lnTo>
                  <a:pt x="268" y="153"/>
                </a:lnTo>
                <a:lnTo>
                  <a:pt x="268" y="153"/>
                </a:lnTo>
                <a:lnTo>
                  <a:pt x="271" y="153"/>
                </a:lnTo>
                <a:lnTo>
                  <a:pt x="272" y="151"/>
                </a:lnTo>
                <a:lnTo>
                  <a:pt x="275" y="150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81" y="148"/>
                </a:lnTo>
                <a:lnTo>
                  <a:pt x="283" y="147"/>
                </a:lnTo>
                <a:lnTo>
                  <a:pt x="285" y="147"/>
                </a:lnTo>
                <a:lnTo>
                  <a:pt x="288" y="145"/>
                </a:lnTo>
                <a:lnTo>
                  <a:pt x="288" y="145"/>
                </a:lnTo>
                <a:lnTo>
                  <a:pt x="288" y="145"/>
                </a:lnTo>
                <a:lnTo>
                  <a:pt x="288" y="145"/>
                </a:lnTo>
                <a:lnTo>
                  <a:pt x="289" y="145"/>
                </a:lnTo>
                <a:lnTo>
                  <a:pt x="289" y="145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91" y="144"/>
                </a:lnTo>
                <a:lnTo>
                  <a:pt x="291" y="145"/>
                </a:lnTo>
                <a:lnTo>
                  <a:pt x="291" y="145"/>
                </a:lnTo>
                <a:lnTo>
                  <a:pt x="296" y="143"/>
                </a:lnTo>
                <a:lnTo>
                  <a:pt x="302" y="140"/>
                </a:lnTo>
                <a:lnTo>
                  <a:pt x="302" y="140"/>
                </a:lnTo>
                <a:lnTo>
                  <a:pt x="302" y="141"/>
                </a:lnTo>
                <a:lnTo>
                  <a:pt x="302" y="141"/>
                </a:lnTo>
                <a:lnTo>
                  <a:pt x="302" y="141"/>
                </a:lnTo>
                <a:lnTo>
                  <a:pt x="302" y="143"/>
                </a:lnTo>
                <a:lnTo>
                  <a:pt x="302" y="143"/>
                </a:lnTo>
                <a:lnTo>
                  <a:pt x="303" y="143"/>
                </a:lnTo>
                <a:lnTo>
                  <a:pt x="303" y="143"/>
                </a:lnTo>
                <a:lnTo>
                  <a:pt x="303" y="143"/>
                </a:lnTo>
                <a:lnTo>
                  <a:pt x="303" y="143"/>
                </a:lnTo>
                <a:lnTo>
                  <a:pt x="305" y="141"/>
                </a:lnTo>
                <a:lnTo>
                  <a:pt x="305" y="141"/>
                </a:lnTo>
                <a:lnTo>
                  <a:pt x="305" y="143"/>
                </a:lnTo>
                <a:lnTo>
                  <a:pt x="305" y="143"/>
                </a:lnTo>
                <a:lnTo>
                  <a:pt x="306" y="143"/>
                </a:lnTo>
                <a:lnTo>
                  <a:pt x="306" y="143"/>
                </a:lnTo>
                <a:lnTo>
                  <a:pt x="306" y="143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0"/>
                </a:lnTo>
                <a:lnTo>
                  <a:pt x="305" y="140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6" y="138"/>
                </a:lnTo>
                <a:lnTo>
                  <a:pt x="306" y="138"/>
                </a:lnTo>
                <a:lnTo>
                  <a:pt x="306" y="140"/>
                </a:lnTo>
                <a:lnTo>
                  <a:pt x="306" y="140"/>
                </a:lnTo>
                <a:lnTo>
                  <a:pt x="306" y="138"/>
                </a:lnTo>
                <a:lnTo>
                  <a:pt x="306" y="138"/>
                </a:lnTo>
                <a:lnTo>
                  <a:pt x="306" y="138"/>
                </a:lnTo>
                <a:lnTo>
                  <a:pt x="308" y="140"/>
                </a:lnTo>
                <a:lnTo>
                  <a:pt x="308" y="140"/>
                </a:lnTo>
                <a:lnTo>
                  <a:pt x="308" y="140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8" y="141"/>
                </a:lnTo>
                <a:lnTo>
                  <a:pt x="308" y="141"/>
                </a:lnTo>
                <a:lnTo>
                  <a:pt x="308" y="141"/>
                </a:lnTo>
                <a:lnTo>
                  <a:pt x="309" y="141"/>
                </a:lnTo>
                <a:lnTo>
                  <a:pt x="309" y="141"/>
                </a:lnTo>
                <a:lnTo>
                  <a:pt x="312" y="140"/>
                </a:lnTo>
                <a:lnTo>
                  <a:pt x="313" y="138"/>
                </a:lnTo>
                <a:lnTo>
                  <a:pt x="315" y="138"/>
                </a:lnTo>
                <a:lnTo>
                  <a:pt x="316" y="137"/>
                </a:lnTo>
                <a:lnTo>
                  <a:pt x="316" y="137"/>
                </a:lnTo>
                <a:lnTo>
                  <a:pt x="316" y="137"/>
                </a:lnTo>
                <a:lnTo>
                  <a:pt x="315" y="137"/>
                </a:lnTo>
                <a:lnTo>
                  <a:pt x="315" y="137"/>
                </a:lnTo>
                <a:lnTo>
                  <a:pt x="315" y="137"/>
                </a:lnTo>
                <a:lnTo>
                  <a:pt x="316" y="135"/>
                </a:lnTo>
                <a:lnTo>
                  <a:pt x="318" y="134"/>
                </a:lnTo>
                <a:lnTo>
                  <a:pt x="319" y="134"/>
                </a:lnTo>
                <a:lnTo>
                  <a:pt x="319" y="135"/>
                </a:lnTo>
                <a:lnTo>
                  <a:pt x="319" y="135"/>
                </a:lnTo>
                <a:lnTo>
                  <a:pt x="319" y="135"/>
                </a:lnTo>
                <a:lnTo>
                  <a:pt x="319" y="135"/>
                </a:lnTo>
                <a:lnTo>
                  <a:pt x="318" y="137"/>
                </a:lnTo>
                <a:lnTo>
                  <a:pt x="318" y="137"/>
                </a:lnTo>
                <a:lnTo>
                  <a:pt x="318" y="137"/>
                </a:lnTo>
                <a:lnTo>
                  <a:pt x="319" y="137"/>
                </a:lnTo>
                <a:lnTo>
                  <a:pt x="319" y="137"/>
                </a:lnTo>
                <a:lnTo>
                  <a:pt x="320" y="135"/>
                </a:lnTo>
                <a:lnTo>
                  <a:pt x="322" y="135"/>
                </a:lnTo>
                <a:lnTo>
                  <a:pt x="320" y="134"/>
                </a:lnTo>
                <a:lnTo>
                  <a:pt x="320" y="134"/>
                </a:lnTo>
                <a:lnTo>
                  <a:pt x="320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5"/>
                </a:lnTo>
                <a:lnTo>
                  <a:pt x="322" y="135"/>
                </a:lnTo>
                <a:lnTo>
                  <a:pt x="323" y="135"/>
                </a:lnTo>
                <a:lnTo>
                  <a:pt x="323" y="134"/>
                </a:lnTo>
                <a:lnTo>
                  <a:pt x="323" y="134"/>
                </a:lnTo>
                <a:lnTo>
                  <a:pt x="325" y="134"/>
                </a:lnTo>
                <a:lnTo>
                  <a:pt x="325" y="134"/>
                </a:lnTo>
                <a:lnTo>
                  <a:pt x="323" y="133"/>
                </a:lnTo>
                <a:lnTo>
                  <a:pt x="323" y="133"/>
                </a:lnTo>
                <a:lnTo>
                  <a:pt x="323" y="133"/>
                </a:lnTo>
                <a:lnTo>
                  <a:pt x="325" y="133"/>
                </a:lnTo>
                <a:lnTo>
                  <a:pt x="325" y="131"/>
                </a:lnTo>
                <a:lnTo>
                  <a:pt x="325" y="131"/>
                </a:lnTo>
                <a:lnTo>
                  <a:pt x="325" y="131"/>
                </a:lnTo>
                <a:lnTo>
                  <a:pt x="325" y="131"/>
                </a:lnTo>
                <a:lnTo>
                  <a:pt x="326" y="130"/>
                </a:lnTo>
                <a:lnTo>
                  <a:pt x="328" y="130"/>
                </a:lnTo>
                <a:lnTo>
                  <a:pt x="329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29" y="131"/>
                </a:lnTo>
                <a:lnTo>
                  <a:pt x="329" y="131"/>
                </a:lnTo>
                <a:lnTo>
                  <a:pt x="329" y="131"/>
                </a:lnTo>
                <a:lnTo>
                  <a:pt x="328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3"/>
                </a:lnTo>
                <a:lnTo>
                  <a:pt x="326" y="133"/>
                </a:lnTo>
                <a:lnTo>
                  <a:pt x="328" y="133"/>
                </a:lnTo>
                <a:lnTo>
                  <a:pt x="328" y="134"/>
                </a:lnTo>
                <a:lnTo>
                  <a:pt x="328" y="134"/>
                </a:lnTo>
                <a:lnTo>
                  <a:pt x="329" y="134"/>
                </a:lnTo>
                <a:lnTo>
                  <a:pt x="329" y="134"/>
                </a:lnTo>
                <a:lnTo>
                  <a:pt x="329" y="133"/>
                </a:lnTo>
                <a:lnTo>
                  <a:pt x="330" y="133"/>
                </a:lnTo>
                <a:lnTo>
                  <a:pt x="330" y="133"/>
                </a:lnTo>
                <a:lnTo>
                  <a:pt x="332" y="133"/>
                </a:lnTo>
                <a:lnTo>
                  <a:pt x="332" y="133"/>
                </a:lnTo>
                <a:lnTo>
                  <a:pt x="332" y="133"/>
                </a:lnTo>
                <a:lnTo>
                  <a:pt x="333" y="133"/>
                </a:lnTo>
                <a:lnTo>
                  <a:pt x="333" y="133"/>
                </a:lnTo>
                <a:lnTo>
                  <a:pt x="333" y="133"/>
                </a:lnTo>
                <a:lnTo>
                  <a:pt x="332" y="134"/>
                </a:lnTo>
                <a:lnTo>
                  <a:pt x="332" y="134"/>
                </a:lnTo>
                <a:lnTo>
                  <a:pt x="330" y="134"/>
                </a:lnTo>
                <a:lnTo>
                  <a:pt x="330" y="135"/>
                </a:lnTo>
                <a:lnTo>
                  <a:pt x="330" y="135"/>
                </a:lnTo>
                <a:lnTo>
                  <a:pt x="330" y="134"/>
                </a:lnTo>
                <a:lnTo>
                  <a:pt x="330" y="134"/>
                </a:lnTo>
                <a:lnTo>
                  <a:pt x="330" y="135"/>
                </a:lnTo>
                <a:lnTo>
                  <a:pt x="329" y="134"/>
                </a:lnTo>
                <a:lnTo>
                  <a:pt x="329" y="134"/>
                </a:lnTo>
                <a:lnTo>
                  <a:pt x="329" y="135"/>
                </a:lnTo>
                <a:lnTo>
                  <a:pt x="328" y="137"/>
                </a:lnTo>
                <a:lnTo>
                  <a:pt x="328" y="137"/>
                </a:lnTo>
                <a:lnTo>
                  <a:pt x="328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8" y="137"/>
                </a:lnTo>
                <a:lnTo>
                  <a:pt x="328" y="137"/>
                </a:lnTo>
                <a:lnTo>
                  <a:pt x="328" y="138"/>
                </a:lnTo>
                <a:lnTo>
                  <a:pt x="328" y="138"/>
                </a:lnTo>
                <a:lnTo>
                  <a:pt x="328" y="138"/>
                </a:lnTo>
                <a:lnTo>
                  <a:pt x="328" y="137"/>
                </a:lnTo>
                <a:lnTo>
                  <a:pt x="328" y="137"/>
                </a:lnTo>
                <a:lnTo>
                  <a:pt x="326" y="138"/>
                </a:lnTo>
                <a:lnTo>
                  <a:pt x="326" y="138"/>
                </a:lnTo>
                <a:lnTo>
                  <a:pt x="325" y="138"/>
                </a:lnTo>
                <a:lnTo>
                  <a:pt x="325" y="138"/>
                </a:lnTo>
                <a:lnTo>
                  <a:pt x="323" y="138"/>
                </a:lnTo>
                <a:lnTo>
                  <a:pt x="323" y="140"/>
                </a:lnTo>
                <a:lnTo>
                  <a:pt x="323" y="140"/>
                </a:lnTo>
                <a:lnTo>
                  <a:pt x="320" y="141"/>
                </a:lnTo>
                <a:lnTo>
                  <a:pt x="319" y="141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4"/>
                </a:lnTo>
                <a:lnTo>
                  <a:pt x="318" y="144"/>
                </a:lnTo>
                <a:lnTo>
                  <a:pt x="319" y="144"/>
                </a:lnTo>
                <a:lnTo>
                  <a:pt x="319" y="144"/>
                </a:lnTo>
                <a:lnTo>
                  <a:pt x="320" y="144"/>
                </a:lnTo>
                <a:lnTo>
                  <a:pt x="320" y="143"/>
                </a:lnTo>
                <a:lnTo>
                  <a:pt x="320" y="143"/>
                </a:lnTo>
                <a:lnTo>
                  <a:pt x="322" y="143"/>
                </a:lnTo>
                <a:lnTo>
                  <a:pt x="322" y="143"/>
                </a:lnTo>
                <a:lnTo>
                  <a:pt x="323" y="141"/>
                </a:lnTo>
                <a:lnTo>
                  <a:pt x="325" y="141"/>
                </a:lnTo>
                <a:lnTo>
                  <a:pt x="326" y="141"/>
                </a:lnTo>
                <a:lnTo>
                  <a:pt x="326" y="141"/>
                </a:lnTo>
                <a:lnTo>
                  <a:pt x="326" y="140"/>
                </a:lnTo>
                <a:lnTo>
                  <a:pt x="326" y="140"/>
                </a:lnTo>
                <a:lnTo>
                  <a:pt x="328" y="140"/>
                </a:lnTo>
                <a:lnTo>
                  <a:pt x="328" y="141"/>
                </a:lnTo>
                <a:lnTo>
                  <a:pt x="328" y="141"/>
                </a:lnTo>
                <a:lnTo>
                  <a:pt x="328" y="140"/>
                </a:lnTo>
                <a:lnTo>
                  <a:pt x="328" y="140"/>
                </a:lnTo>
                <a:lnTo>
                  <a:pt x="329" y="140"/>
                </a:lnTo>
                <a:lnTo>
                  <a:pt x="330" y="138"/>
                </a:lnTo>
                <a:lnTo>
                  <a:pt x="330" y="138"/>
                </a:lnTo>
                <a:lnTo>
                  <a:pt x="332" y="137"/>
                </a:lnTo>
                <a:lnTo>
                  <a:pt x="332" y="137"/>
                </a:lnTo>
                <a:lnTo>
                  <a:pt x="333" y="137"/>
                </a:lnTo>
                <a:lnTo>
                  <a:pt x="336" y="137"/>
                </a:lnTo>
                <a:lnTo>
                  <a:pt x="336" y="137"/>
                </a:lnTo>
                <a:lnTo>
                  <a:pt x="335" y="137"/>
                </a:lnTo>
                <a:lnTo>
                  <a:pt x="335" y="137"/>
                </a:lnTo>
                <a:lnTo>
                  <a:pt x="335" y="138"/>
                </a:lnTo>
                <a:lnTo>
                  <a:pt x="335" y="138"/>
                </a:lnTo>
                <a:lnTo>
                  <a:pt x="336" y="138"/>
                </a:lnTo>
                <a:lnTo>
                  <a:pt x="339" y="137"/>
                </a:lnTo>
                <a:lnTo>
                  <a:pt x="343" y="135"/>
                </a:lnTo>
                <a:lnTo>
                  <a:pt x="343" y="135"/>
                </a:lnTo>
                <a:lnTo>
                  <a:pt x="343" y="137"/>
                </a:lnTo>
                <a:lnTo>
                  <a:pt x="343" y="137"/>
                </a:lnTo>
                <a:lnTo>
                  <a:pt x="345" y="135"/>
                </a:lnTo>
                <a:lnTo>
                  <a:pt x="345" y="135"/>
                </a:lnTo>
                <a:lnTo>
                  <a:pt x="345" y="135"/>
                </a:lnTo>
                <a:lnTo>
                  <a:pt x="345" y="135"/>
                </a:lnTo>
                <a:lnTo>
                  <a:pt x="345" y="134"/>
                </a:lnTo>
                <a:lnTo>
                  <a:pt x="345" y="134"/>
                </a:lnTo>
                <a:lnTo>
                  <a:pt x="346" y="134"/>
                </a:lnTo>
                <a:lnTo>
                  <a:pt x="346" y="134"/>
                </a:lnTo>
                <a:lnTo>
                  <a:pt x="346" y="134"/>
                </a:lnTo>
                <a:lnTo>
                  <a:pt x="346" y="134"/>
                </a:lnTo>
                <a:lnTo>
                  <a:pt x="348" y="134"/>
                </a:lnTo>
                <a:lnTo>
                  <a:pt x="348" y="134"/>
                </a:lnTo>
                <a:lnTo>
                  <a:pt x="350" y="134"/>
                </a:lnTo>
                <a:lnTo>
                  <a:pt x="350" y="134"/>
                </a:lnTo>
                <a:lnTo>
                  <a:pt x="350" y="133"/>
                </a:lnTo>
                <a:lnTo>
                  <a:pt x="352" y="133"/>
                </a:lnTo>
                <a:lnTo>
                  <a:pt x="353" y="133"/>
                </a:lnTo>
                <a:lnTo>
                  <a:pt x="353" y="133"/>
                </a:lnTo>
                <a:lnTo>
                  <a:pt x="353" y="133"/>
                </a:lnTo>
                <a:lnTo>
                  <a:pt x="355" y="133"/>
                </a:lnTo>
                <a:lnTo>
                  <a:pt x="355" y="133"/>
                </a:lnTo>
                <a:lnTo>
                  <a:pt x="355" y="133"/>
                </a:lnTo>
                <a:lnTo>
                  <a:pt x="355" y="133"/>
                </a:lnTo>
                <a:lnTo>
                  <a:pt x="353" y="134"/>
                </a:lnTo>
                <a:lnTo>
                  <a:pt x="353" y="134"/>
                </a:lnTo>
                <a:lnTo>
                  <a:pt x="353" y="134"/>
                </a:lnTo>
                <a:lnTo>
                  <a:pt x="353" y="134"/>
                </a:lnTo>
                <a:lnTo>
                  <a:pt x="346" y="135"/>
                </a:lnTo>
                <a:lnTo>
                  <a:pt x="343" y="137"/>
                </a:lnTo>
                <a:lnTo>
                  <a:pt x="340" y="138"/>
                </a:lnTo>
                <a:lnTo>
                  <a:pt x="340" y="138"/>
                </a:lnTo>
                <a:lnTo>
                  <a:pt x="339" y="138"/>
                </a:lnTo>
                <a:lnTo>
                  <a:pt x="338" y="138"/>
                </a:lnTo>
                <a:lnTo>
                  <a:pt x="338" y="140"/>
                </a:lnTo>
                <a:lnTo>
                  <a:pt x="338" y="140"/>
                </a:lnTo>
                <a:lnTo>
                  <a:pt x="336" y="138"/>
                </a:lnTo>
                <a:lnTo>
                  <a:pt x="336" y="138"/>
                </a:lnTo>
                <a:lnTo>
                  <a:pt x="336" y="138"/>
                </a:lnTo>
                <a:lnTo>
                  <a:pt x="336" y="138"/>
                </a:lnTo>
                <a:lnTo>
                  <a:pt x="336" y="140"/>
                </a:lnTo>
                <a:lnTo>
                  <a:pt x="335" y="140"/>
                </a:lnTo>
                <a:lnTo>
                  <a:pt x="333" y="141"/>
                </a:lnTo>
                <a:lnTo>
                  <a:pt x="333" y="141"/>
                </a:lnTo>
                <a:lnTo>
                  <a:pt x="333" y="141"/>
                </a:lnTo>
                <a:lnTo>
                  <a:pt x="332" y="141"/>
                </a:lnTo>
                <a:lnTo>
                  <a:pt x="332" y="141"/>
                </a:lnTo>
                <a:lnTo>
                  <a:pt x="332" y="140"/>
                </a:lnTo>
                <a:lnTo>
                  <a:pt x="332" y="140"/>
                </a:lnTo>
                <a:lnTo>
                  <a:pt x="332" y="140"/>
                </a:lnTo>
                <a:lnTo>
                  <a:pt x="330" y="141"/>
                </a:lnTo>
                <a:lnTo>
                  <a:pt x="329" y="143"/>
                </a:lnTo>
                <a:lnTo>
                  <a:pt x="329" y="143"/>
                </a:lnTo>
                <a:lnTo>
                  <a:pt x="328" y="143"/>
                </a:lnTo>
                <a:lnTo>
                  <a:pt x="326" y="145"/>
                </a:lnTo>
                <a:lnTo>
                  <a:pt x="326" y="145"/>
                </a:lnTo>
                <a:lnTo>
                  <a:pt x="326" y="144"/>
                </a:lnTo>
                <a:lnTo>
                  <a:pt x="325" y="144"/>
                </a:lnTo>
                <a:lnTo>
                  <a:pt x="323" y="145"/>
                </a:lnTo>
                <a:lnTo>
                  <a:pt x="323" y="145"/>
                </a:lnTo>
                <a:lnTo>
                  <a:pt x="323" y="145"/>
                </a:lnTo>
                <a:lnTo>
                  <a:pt x="323" y="147"/>
                </a:lnTo>
                <a:lnTo>
                  <a:pt x="323" y="147"/>
                </a:lnTo>
                <a:lnTo>
                  <a:pt x="323" y="145"/>
                </a:lnTo>
                <a:lnTo>
                  <a:pt x="323" y="145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19" y="147"/>
                </a:lnTo>
                <a:lnTo>
                  <a:pt x="319" y="147"/>
                </a:lnTo>
                <a:lnTo>
                  <a:pt x="319" y="148"/>
                </a:lnTo>
                <a:lnTo>
                  <a:pt x="318" y="150"/>
                </a:lnTo>
                <a:lnTo>
                  <a:pt x="318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48"/>
                </a:lnTo>
                <a:lnTo>
                  <a:pt x="316" y="148"/>
                </a:lnTo>
                <a:lnTo>
                  <a:pt x="316" y="148"/>
                </a:lnTo>
                <a:lnTo>
                  <a:pt x="316" y="148"/>
                </a:lnTo>
                <a:lnTo>
                  <a:pt x="315" y="147"/>
                </a:lnTo>
                <a:lnTo>
                  <a:pt x="315" y="147"/>
                </a:lnTo>
                <a:lnTo>
                  <a:pt x="313" y="147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50"/>
                </a:lnTo>
                <a:lnTo>
                  <a:pt x="312" y="150"/>
                </a:lnTo>
                <a:lnTo>
                  <a:pt x="312" y="150"/>
                </a:lnTo>
                <a:lnTo>
                  <a:pt x="312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1"/>
                </a:lnTo>
                <a:lnTo>
                  <a:pt x="311" y="151"/>
                </a:lnTo>
                <a:lnTo>
                  <a:pt x="311" y="151"/>
                </a:lnTo>
                <a:lnTo>
                  <a:pt x="311" y="153"/>
                </a:lnTo>
                <a:lnTo>
                  <a:pt x="309" y="153"/>
                </a:lnTo>
                <a:lnTo>
                  <a:pt x="308" y="153"/>
                </a:lnTo>
                <a:lnTo>
                  <a:pt x="308" y="154"/>
                </a:lnTo>
                <a:lnTo>
                  <a:pt x="308" y="154"/>
                </a:lnTo>
                <a:lnTo>
                  <a:pt x="308" y="155"/>
                </a:lnTo>
                <a:lnTo>
                  <a:pt x="308" y="155"/>
                </a:lnTo>
                <a:lnTo>
                  <a:pt x="309" y="155"/>
                </a:lnTo>
                <a:lnTo>
                  <a:pt x="309" y="154"/>
                </a:lnTo>
                <a:lnTo>
                  <a:pt x="309" y="154"/>
                </a:lnTo>
                <a:lnTo>
                  <a:pt x="311" y="153"/>
                </a:lnTo>
                <a:lnTo>
                  <a:pt x="311" y="154"/>
                </a:lnTo>
                <a:lnTo>
                  <a:pt x="311" y="154"/>
                </a:lnTo>
                <a:lnTo>
                  <a:pt x="312" y="153"/>
                </a:lnTo>
                <a:lnTo>
                  <a:pt x="312" y="153"/>
                </a:lnTo>
                <a:lnTo>
                  <a:pt x="312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1"/>
                </a:lnTo>
                <a:lnTo>
                  <a:pt x="313" y="151"/>
                </a:lnTo>
                <a:lnTo>
                  <a:pt x="313" y="151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5" y="153"/>
                </a:lnTo>
                <a:lnTo>
                  <a:pt x="316" y="153"/>
                </a:lnTo>
                <a:lnTo>
                  <a:pt x="316" y="153"/>
                </a:lnTo>
                <a:lnTo>
                  <a:pt x="318" y="151"/>
                </a:lnTo>
                <a:lnTo>
                  <a:pt x="319" y="150"/>
                </a:lnTo>
                <a:lnTo>
                  <a:pt x="320" y="150"/>
                </a:lnTo>
                <a:lnTo>
                  <a:pt x="322" y="150"/>
                </a:lnTo>
                <a:lnTo>
                  <a:pt x="322" y="150"/>
                </a:lnTo>
                <a:lnTo>
                  <a:pt x="322" y="150"/>
                </a:lnTo>
                <a:lnTo>
                  <a:pt x="322" y="150"/>
                </a:lnTo>
                <a:lnTo>
                  <a:pt x="323" y="150"/>
                </a:lnTo>
                <a:lnTo>
                  <a:pt x="323" y="148"/>
                </a:lnTo>
                <a:lnTo>
                  <a:pt x="326" y="148"/>
                </a:lnTo>
                <a:lnTo>
                  <a:pt x="328" y="147"/>
                </a:lnTo>
                <a:lnTo>
                  <a:pt x="329" y="147"/>
                </a:lnTo>
                <a:lnTo>
                  <a:pt x="330" y="147"/>
                </a:lnTo>
                <a:lnTo>
                  <a:pt x="330" y="147"/>
                </a:lnTo>
                <a:lnTo>
                  <a:pt x="330" y="147"/>
                </a:lnTo>
                <a:lnTo>
                  <a:pt x="332" y="147"/>
                </a:lnTo>
                <a:lnTo>
                  <a:pt x="333" y="145"/>
                </a:lnTo>
                <a:lnTo>
                  <a:pt x="335" y="144"/>
                </a:lnTo>
                <a:lnTo>
                  <a:pt x="335" y="144"/>
                </a:lnTo>
                <a:lnTo>
                  <a:pt x="336" y="144"/>
                </a:lnTo>
                <a:lnTo>
                  <a:pt x="336" y="144"/>
                </a:lnTo>
                <a:lnTo>
                  <a:pt x="338" y="144"/>
                </a:lnTo>
                <a:lnTo>
                  <a:pt x="339" y="144"/>
                </a:lnTo>
                <a:lnTo>
                  <a:pt x="340" y="143"/>
                </a:lnTo>
                <a:lnTo>
                  <a:pt x="343" y="141"/>
                </a:lnTo>
                <a:lnTo>
                  <a:pt x="343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0"/>
                </a:lnTo>
                <a:lnTo>
                  <a:pt x="346" y="140"/>
                </a:lnTo>
                <a:lnTo>
                  <a:pt x="349" y="138"/>
                </a:lnTo>
                <a:lnTo>
                  <a:pt x="350" y="138"/>
                </a:lnTo>
                <a:lnTo>
                  <a:pt x="352" y="137"/>
                </a:lnTo>
                <a:lnTo>
                  <a:pt x="352" y="137"/>
                </a:lnTo>
                <a:lnTo>
                  <a:pt x="352" y="138"/>
                </a:lnTo>
                <a:lnTo>
                  <a:pt x="353" y="138"/>
                </a:lnTo>
                <a:lnTo>
                  <a:pt x="353" y="138"/>
                </a:lnTo>
                <a:lnTo>
                  <a:pt x="353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6" y="138"/>
                </a:lnTo>
                <a:lnTo>
                  <a:pt x="356" y="138"/>
                </a:lnTo>
                <a:lnTo>
                  <a:pt x="356" y="137"/>
                </a:lnTo>
                <a:lnTo>
                  <a:pt x="356" y="137"/>
                </a:lnTo>
                <a:lnTo>
                  <a:pt x="358" y="137"/>
                </a:lnTo>
                <a:lnTo>
                  <a:pt x="360" y="137"/>
                </a:lnTo>
                <a:lnTo>
                  <a:pt x="363" y="135"/>
                </a:lnTo>
                <a:lnTo>
                  <a:pt x="365" y="134"/>
                </a:lnTo>
                <a:lnTo>
                  <a:pt x="363" y="134"/>
                </a:lnTo>
                <a:lnTo>
                  <a:pt x="363" y="134"/>
                </a:lnTo>
                <a:lnTo>
                  <a:pt x="365" y="134"/>
                </a:lnTo>
                <a:lnTo>
                  <a:pt x="365" y="134"/>
                </a:lnTo>
                <a:lnTo>
                  <a:pt x="366" y="134"/>
                </a:lnTo>
                <a:lnTo>
                  <a:pt x="366" y="133"/>
                </a:lnTo>
                <a:lnTo>
                  <a:pt x="366" y="133"/>
                </a:lnTo>
                <a:lnTo>
                  <a:pt x="367" y="134"/>
                </a:lnTo>
                <a:lnTo>
                  <a:pt x="367" y="134"/>
                </a:lnTo>
                <a:lnTo>
                  <a:pt x="367" y="134"/>
                </a:lnTo>
                <a:lnTo>
                  <a:pt x="369" y="134"/>
                </a:lnTo>
                <a:lnTo>
                  <a:pt x="369" y="134"/>
                </a:lnTo>
                <a:lnTo>
                  <a:pt x="367" y="134"/>
                </a:lnTo>
                <a:lnTo>
                  <a:pt x="369" y="134"/>
                </a:lnTo>
                <a:lnTo>
                  <a:pt x="369" y="134"/>
                </a:lnTo>
                <a:lnTo>
                  <a:pt x="367" y="135"/>
                </a:lnTo>
                <a:lnTo>
                  <a:pt x="367" y="135"/>
                </a:lnTo>
                <a:lnTo>
                  <a:pt x="365" y="135"/>
                </a:lnTo>
                <a:lnTo>
                  <a:pt x="365" y="135"/>
                </a:lnTo>
                <a:lnTo>
                  <a:pt x="363" y="135"/>
                </a:lnTo>
                <a:lnTo>
                  <a:pt x="363" y="137"/>
                </a:lnTo>
                <a:lnTo>
                  <a:pt x="363" y="137"/>
                </a:lnTo>
                <a:lnTo>
                  <a:pt x="363" y="137"/>
                </a:lnTo>
                <a:lnTo>
                  <a:pt x="363" y="137"/>
                </a:lnTo>
                <a:lnTo>
                  <a:pt x="363" y="138"/>
                </a:lnTo>
                <a:lnTo>
                  <a:pt x="363" y="138"/>
                </a:lnTo>
                <a:lnTo>
                  <a:pt x="362" y="138"/>
                </a:lnTo>
                <a:lnTo>
                  <a:pt x="359" y="138"/>
                </a:lnTo>
                <a:lnTo>
                  <a:pt x="358" y="140"/>
                </a:lnTo>
                <a:lnTo>
                  <a:pt x="356" y="141"/>
                </a:lnTo>
                <a:lnTo>
                  <a:pt x="356" y="141"/>
                </a:lnTo>
                <a:lnTo>
                  <a:pt x="355" y="141"/>
                </a:lnTo>
                <a:lnTo>
                  <a:pt x="353" y="143"/>
                </a:lnTo>
                <a:lnTo>
                  <a:pt x="352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49" y="143"/>
                </a:lnTo>
                <a:lnTo>
                  <a:pt x="349" y="143"/>
                </a:lnTo>
                <a:lnTo>
                  <a:pt x="349" y="143"/>
                </a:lnTo>
                <a:lnTo>
                  <a:pt x="349" y="143"/>
                </a:lnTo>
                <a:lnTo>
                  <a:pt x="348" y="144"/>
                </a:lnTo>
                <a:lnTo>
                  <a:pt x="348" y="144"/>
                </a:lnTo>
                <a:lnTo>
                  <a:pt x="348" y="144"/>
                </a:lnTo>
                <a:lnTo>
                  <a:pt x="348" y="144"/>
                </a:lnTo>
                <a:lnTo>
                  <a:pt x="348" y="145"/>
                </a:lnTo>
                <a:lnTo>
                  <a:pt x="346" y="145"/>
                </a:lnTo>
                <a:lnTo>
                  <a:pt x="345" y="145"/>
                </a:lnTo>
                <a:lnTo>
                  <a:pt x="345" y="145"/>
                </a:lnTo>
                <a:lnTo>
                  <a:pt x="345" y="145"/>
                </a:lnTo>
                <a:lnTo>
                  <a:pt x="345" y="147"/>
                </a:lnTo>
                <a:lnTo>
                  <a:pt x="343" y="147"/>
                </a:lnTo>
                <a:lnTo>
                  <a:pt x="345" y="147"/>
                </a:lnTo>
                <a:lnTo>
                  <a:pt x="345" y="147"/>
                </a:lnTo>
                <a:lnTo>
                  <a:pt x="343" y="147"/>
                </a:lnTo>
                <a:lnTo>
                  <a:pt x="343" y="147"/>
                </a:lnTo>
                <a:lnTo>
                  <a:pt x="342" y="147"/>
                </a:lnTo>
                <a:lnTo>
                  <a:pt x="342" y="147"/>
                </a:lnTo>
                <a:lnTo>
                  <a:pt x="342" y="147"/>
                </a:lnTo>
                <a:lnTo>
                  <a:pt x="340" y="148"/>
                </a:lnTo>
                <a:lnTo>
                  <a:pt x="340" y="148"/>
                </a:lnTo>
                <a:lnTo>
                  <a:pt x="339" y="147"/>
                </a:lnTo>
                <a:lnTo>
                  <a:pt x="342" y="145"/>
                </a:lnTo>
                <a:lnTo>
                  <a:pt x="342" y="145"/>
                </a:lnTo>
                <a:lnTo>
                  <a:pt x="342" y="145"/>
                </a:lnTo>
                <a:lnTo>
                  <a:pt x="342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5" y="145"/>
                </a:lnTo>
                <a:lnTo>
                  <a:pt x="345" y="144"/>
                </a:lnTo>
                <a:lnTo>
                  <a:pt x="345" y="144"/>
                </a:lnTo>
                <a:lnTo>
                  <a:pt x="345" y="144"/>
                </a:lnTo>
                <a:lnTo>
                  <a:pt x="345" y="144"/>
                </a:lnTo>
                <a:lnTo>
                  <a:pt x="343" y="144"/>
                </a:lnTo>
                <a:lnTo>
                  <a:pt x="340" y="144"/>
                </a:lnTo>
                <a:lnTo>
                  <a:pt x="336" y="147"/>
                </a:lnTo>
                <a:lnTo>
                  <a:pt x="336" y="147"/>
                </a:lnTo>
                <a:lnTo>
                  <a:pt x="335" y="147"/>
                </a:lnTo>
                <a:lnTo>
                  <a:pt x="335" y="147"/>
                </a:lnTo>
                <a:lnTo>
                  <a:pt x="332" y="148"/>
                </a:lnTo>
                <a:lnTo>
                  <a:pt x="328" y="150"/>
                </a:lnTo>
                <a:lnTo>
                  <a:pt x="328" y="150"/>
                </a:lnTo>
                <a:lnTo>
                  <a:pt x="328" y="150"/>
                </a:lnTo>
                <a:lnTo>
                  <a:pt x="326" y="150"/>
                </a:lnTo>
                <a:lnTo>
                  <a:pt x="326" y="150"/>
                </a:lnTo>
                <a:lnTo>
                  <a:pt x="326" y="151"/>
                </a:lnTo>
                <a:lnTo>
                  <a:pt x="329" y="151"/>
                </a:lnTo>
                <a:lnTo>
                  <a:pt x="329" y="151"/>
                </a:lnTo>
                <a:lnTo>
                  <a:pt x="329" y="151"/>
                </a:lnTo>
                <a:lnTo>
                  <a:pt x="329" y="151"/>
                </a:lnTo>
                <a:lnTo>
                  <a:pt x="328" y="151"/>
                </a:lnTo>
                <a:lnTo>
                  <a:pt x="326" y="151"/>
                </a:lnTo>
                <a:lnTo>
                  <a:pt x="326" y="153"/>
                </a:lnTo>
                <a:lnTo>
                  <a:pt x="326" y="153"/>
                </a:lnTo>
                <a:lnTo>
                  <a:pt x="326" y="153"/>
                </a:lnTo>
                <a:lnTo>
                  <a:pt x="326" y="153"/>
                </a:lnTo>
                <a:lnTo>
                  <a:pt x="326" y="151"/>
                </a:lnTo>
                <a:lnTo>
                  <a:pt x="325" y="151"/>
                </a:lnTo>
                <a:lnTo>
                  <a:pt x="325" y="151"/>
                </a:lnTo>
                <a:lnTo>
                  <a:pt x="325" y="153"/>
                </a:lnTo>
                <a:lnTo>
                  <a:pt x="325" y="153"/>
                </a:lnTo>
                <a:lnTo>
                  <a:pt x="325" y="153"/>
                </a:lnTo>
                <a:lnTo>
                  <a:pt x="325" y="154"/>
                </a:lnTo>
                <a:lnTo>
                  <a:pt x="325" y="154"/>
                </a:lnTo>
                <a:lnTo>
                  <a:pt x="325" y="155"/>
                </a:lnTo>
                <a:lnTo>
                  <a:pt x="325" y="155"/>
                </a:lnTo>
                <a:lnTo>
                  <a:pt x="325" y="155"/>
                </a:lnTo>
                <a:lnTo>
                  <a:pt x="326" y="155"/>
                </a:lnTo>
                <a:lnTo>
                  <a:pt x="326" y="155"/>
                </a:lnTo>
                <a:lnTo>
                  <a:pt x="326" y="155"/>
                </a:lnTo>
                <a:lnTo>
                  <a:pt x="326" y="157"/>
                </a:lnTo>
                <a:lnTo>
                  <a:pt x="326" y="157"/>
                </a:lnTo>
                <a:lnTo>
                  <a:pt x="326" y="157"/>
                </a:lnTo>
                <a:lnTo>
                  <a:pt x="326" y="157"/>
                </a:lnTo>
                <a:lnTo>
                  <a:pt x="328" y="157"/>
                </a:lnTo>
                <a:lnTo>
                  <a:pt x="329" y="157"/>
                </a:lnTo>
                <a:lnTo>
                  <a:pt x="330" y="157"/>
                </a:lnTo>
                <a:lnTo>
                  <a:pt x="332" y="155"/>
                </a:lnTo>
                <a:lnTo>
                  <a:pt x="332" y="155"/>
                </a:lnTo>
                <a:lnTo>
                  <a:pt x="332" y="155"/>
                </a:lnTo>
                <a:lnTo>
                  <a:pt x="332" y="154"/>
                </a:lnTo>
                <a:lnTo>
                  <a:pt x="333" y="154"/>
                </a:lnTo>
                <a:lnTo>
                  <a:pt x="335" y="154"/>
                </a:lnTo>
                <a:lnTo>
                  <a:pt x="335" y="154"/>
                </a:lnTo>
                <a:lnTo>
                  <a:pt x="336" y="154"/>
                </a:lnTo>
                <a:lnTo>
                  <a:pt x="336" y="154"/>
                </a:lnTo>
                <a:lnTo>
                  <a:pt x="335" y="153"/>
                </a:lnTo>
                <a:lnTo>
                  <a:pt x="335" y="153"/>
                </a:lnTo>
                <a:lnTo>
                  <a:pt x="335" y="153"/>
                </a:lnTo>
                <a:lnTo>
                  <a:pt x="336" y="153"/>
                </a:lnTo>
                <a:lnTo>
                  <a:pt x="336" y="153"/>
                </a:lnTo>
                <a:lnTo>
                  <a:pt x="338" y="153"/>
                </a:lnTo>
                <a:lnTo>
                  <a:pt x="338" y="151"/>
                </a:lnTo>
                <a:lnTo>
                  <a:pt x="338" y="151"/>
                </a:lnTo>
                <a:lnTo>
                  <a:pt x="339" y="151"/>
                </a:lnTo>
                <a:lnTo>
                  <a:pt x="339" y="151"/>
                </a:lnTo>
                <a:lnTo>
                  <a:pt x="340" y="151"/>
                </a:lnTo>
                <a:lnTo>
                  <a:pt x="340" y="151"/>
                </a:lnTo>
                <a:lnTo>
                  <a:pt x="340" y="150"/>
                </a:lnTo>
                <a:lnTo>
                  <a:pt x="340" y="150"/>
                </a:lnTo>
                <a:lnTo>
                  <a:pt x="340" y="150"/>
                </a:lnTo>
                <a:lnTo>
                  <a:pt x="342" y="150"/>
                </a:lnTo>
                <a:lnTo>
                  <a:pt x="343" y="150"/>
                </a:lnTo>
                <a:lnTo>
                  <a:pt x="345" y="148"/>
                </a:lnTo>
                <a:lnTo>
                  <a:pt x="346" y="148"/>
                </a:lnTo>
                <a:lnTo>
                  <a:pt x="348" y="147"/>
                </a:lnTo>
                <a:lnTo>
                  <a:pt x="349" y="148"/>
                </a:lnTo>
                <a:lnTo>
                  <a:pt x="349" y="148"/>
                </a:lnTo>
                <a:lnTo>
                  <a:pt x="350" y="147"/>
                </a:lnTo>
                <a:lnTo>
                  <a:pt x="350" y="147"/>
                </a:lnTo>
                <a:lnTo>
                  <a:pt x="352" y="147"/>
                </a:lnTo>
                <a:lnTo>
                  <a:pt x="353" y="147"/>
                </a:lnTo>
                <a:lnTo>
                  <a:pt x="353" y="147"/>
                </a:lnTo>
                <a:lnTo>
                  <a:pt x="353" y="147"/>
                </a:lnTo>
                <a:lnTo>
                  <a:pt x="353" y="145"/>
                </a:lnTo>
                <a:lnTo>
                  <a:pt x="355" y="145"/>
                </a:lnTo>
                <a:lnTo>
                  <a:pt x="355" y="145"/>
                </a:lnTo>
                <a:lnTo>
                  <a:pt x="356" y="145"/>
                </a:lnTo>
                <a:lnTo>
                  <a:pt x="356" y="145"/>
                </a:lnTo>
                <a:lnTo>
                  <a:pt x="356" y="144"/>
                </a:lnTo>
                <a:lnTo>
                  <a:pt x="356" y="144"/>
                </a:lnTo>
                <a:lnTo>
                  <a:pt x="358" y="144"/>
                </a:lnTo>
                <a:lnTo>
                  <a:pt x="359" y="144"/>
                </a:lnTo>
                <a:lnTo>
                  <a:pt x="360" y="143"/>
                </a:lnTo>
                <a:lnTo>
                  <a:pt x="362" y="143"/>
                </a:lnTo>
                <a:lnTo>
                  <a:pt x="362" y="144"/>
                </a:lnTo>
                <a:lnTo>
                  <a:pt x="362" y="144"/>
                </a:lnTo>
                <a:lnTo>
                  <a:pt x="360" y="144"/>
                </a:lnTo>
                <a:lnTo>
                  <a:pt x="359" y="144"/>
                </a:lnTo>
                <a:lnTo>
                  <a:pt x="358" y="145"/>
                </a:lnTo>
                <a:lnTo>
                  <a:pt x="358" y="147"/>
                </a:lnTo>
                <a:lnTo>
                  <a:pt x="358" y="147"/>
                </a:lnTo>
                <a:lnTo>
                  <a:pt x="356" y="147"/>
                </a:lnTo>
                <a:lnTo>
                  <a:pt x="356" y="147"/>
                </a:lnTo>
                <a:lnTo>
                  <a:pt x="355" y="147"/>
                </a:lnTo>
                <a:lnTo>
                  <a:pt x="355" y="147"/>
                </a:lnTo>
                <a:lnTo>
                  <a:pt x="353" y="147"/>
                </a:lnTo>
                <a:lnTo>
                  <a:pt x="353" y="147"/>
                </a:lnTo>
                <a:lnTo>
                  <a:pt x="349" y="148"/>
                </a:lnTo>
                <a:lnTo>
                  <a:pt x="345" y="151"/>
                </a:lnTo>
                <a:lnTo>
                  <a:pt x="345" y="153"/>
                </a:lnTo>
                <a:lnTo>
                  <a:pt x="345" y="153"/>
                </a:lnTo>
                <a:lnTo>
                  <a:pt x="343" y="153"/>
                </a:lnTo>
                <a:lnTo>
                  <a:pt x="342" y="153"/>
                </a:lnTo>
                <a:lnTo>
                  <a:pt x="340" y="153"/>
                </a:lnTo>
                <a:lnTo>
                  <a:pt x="340" y="154"/>
                </a:lnTo>
                <a:lnTo>
                  <a:pt x="340" y="154"/>
                </a:lnTo>
                <a:lnTo>
                  <a:pt x="340" y="154"/>
                </a:lnTo>
                <a:lnTo>
                  <a:pt x="339" y="154"/>
                </a:lnTo>
                <a:lnTo>
                  <a:pt x="339" y="154"/>
                </a:lnTo>
                <a:lnTo>
                  <a:pt x="338" y="154"/>
                </a:lnTo>
                <a:lnTo>
                  <a:pt x="338" y="154"/>
                </a:lnTo>
                <a:lnTo>
                  <a:pt x="338" y="153"/>
                </a:lnTo>
                <a:lnTo>
                  <a:pt x="338" y="153"/>
                </a:lnTo>
                <a:lnTo>
                  <a:pt x="338" y="153"/>
                </a:lnTo>
                <a:lnTo>
                  <a:pt x="338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4"/>
                </a:lnTo>
                <a:lnTo>
                  <a:pt x="336" y="154"/>
                </a:lnTo>
                <a:lnTo>
                  <a:pt x="338" y="154"/>
                </a:lnTo>
                <a:lnTo>
                  <a:pt x="338" y="154"/>
                </a:lnTo>
                <a:lnTo>
                  <a:pt x="336" y="154"/>
                </a:lnTo>
                <a:lnTo>
                  <a:pt x="336" y="154"/>
                </a:lnTo>
                <a:lnTo>
                  <a:pt x="335" y="154"/>
                </a:lnTo>
                <a:lnTo>
                  <a:pt x="333" y="154"/>
                </a:lnTo>
                <a:lnTo>
                  <a:pt x="333" y="155"/>
                </a:lnTo>
                <a:lnTo>
                  <a:pt x="333" y="155"/>
                </a:lnTo>
                <a:lnTo>
                  <a:pt x="333" y="155"/>
                </a:lnTo>
                <a:lnTo>
                  <a:pt x="333" y="155"/>
                </a:lnTo>
                <a:lnTo>
                  <a:pt x="328" y="158"/>
                </a:lnTo>
                <a:lnTo>
                  <a:pt x="328" y="158"/>
                </a:lnTo>
                <a:lnTo>
                  <a:pt x="328" y="158"/>
                </a:lnTo>
                <a:lnTo>
                  <a:pt x="328" y="160"/>
                </a:lnTo>
                <a:lnTo>
                  <a:pt x="326" y="161"/>
                </a:lnTo>
                <a:lnTo>
                  <a:pt x="328" y="161"/>
                </a:lnTo>
                <a:lnTo>
                  <a:pt x="328" y="161"/>
                </a:lnTo>
                <a:lnTo>
                  <a:pt x="326" y="161"/>
                </a:lnTo>
                <a:lnTo>
                  <a:pt x="326" y="161"/>
                </a:lnTo>
                <a:lnTo>
                  <a:pt x="325" y="161"/>
                </a:lnTo>
                <a:lnTo>
                  <a:pt x="325" y="161"/>
                </a:lnTo>
                <a:lnTo>
                  <a:pt x="325" y="161"/>
                </a:lnTo>
                <a:lnTo>
                  <a:pt x="323" y="161"/>
                </a:lnTo>
                <a:lnTo>
                  <a:pt x="323" y="161"/>
                </a:lnTo>
                <a:lnTo>
                  <a:pt x="322" y="161"/>
                </a:lnTo>
                <a:lnTo>
                  <a:pt x="322" y="161"/>
                </a:lnTo>
                <a:lnTo>
                  <a:pt x="322" y="163"/>
                </a:lnTo>
                <a:lnTo>
                  <a:pt x="322" y="163"/>
                </a:lnTo>
                <a:lnTo>
                  <a:pt x="322" y="163"/>
                </a:lnTo>
                <a:lnTo>
                  <a:pt x="320" y="163"/>
                </a:lnTo>
                <a:lnTo>
                  <a:pt x="320" y="164"/>
                </a:lnTo>
                <a:lnTo>
                  <a:pt x="320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8" y="165"/>
                </a:lnTo>
                <a:lnTo>
                  <a:pt x="318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8" y="165"/>
                </a:lnTo>
                <a:lnTo>
                  <a:pt x="318" y="164"/>
                </a:lnTo>
                <a:lnTo>
                  <a:pt x="318" y="164"/>
                </a:lnTo>
                <a:lnTo>
                  <a:pt x="316" y="164"/>
                </a:lnTo>
                <a:lnTo>
                  <a:pt x="316" y="164"/>
                </a:lnTo>
                <a:lnTo>
                  <a:pt x="316" y="163"/>
                </a:lnTo>
                <a:lnTo>
                  <a:pt x="316" y="163"/>
                </a:lnTo>
                <a:lnTo>
                  <a:pt x="318" y="163"/>
                </a:lnTo>
                <a:lnTo>
                  <a:pt x="319" y="163"/>
                </a:lnTo>
                <a:lnTo>
                  <a:pt x="319" y="163"/>
                </a:lnTo>
                <a:lnTo>
                  <a:pt x="319" y="161"/>
                </a:lnTo>
                <a:lnTo>
                  <a:pt x="319" y="161"/>
                </a:lnTo>
                <a:lnTo>
                  <a:pt x="319" y="160"/>
                </a:lnTo>
                <a:lnTo>
                  <a:pt x="320" y="158"/>
                </a:lnTo>
                <a:lnTo>
                  <a:pt x="320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7"/>
                </a:lnTo>
                <a:lnTo>
                  <a:pt x="319" y="157"/>
                </a:lnTo>
                <a:lnTo>
                  <a:pt x="319" y="155"/>
                </a:lnTo>
                <a:lnTo>
                  <a:pt x="320" y="155"/>
                </a:lnTo>
                <a:lnTo>
                  <a:pt x="320" y="155"/>
                </a:lnTo>
                <a:lnTo>
                  <a:pt x="319" y="157"/>
                </a:lnTo>
                <a:lnTo>
                  <a:pt x="319" y="157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20" y="158"/>
                </a:lnTo>
                <a:lnTo>
                  <a:pt x="322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60"/>
                </a:lnTo>
                <a:lnTo>
                  <a:pt x="323" y="160"/>
                </a:lnTo>
                <a:lnTo>
                  <a:pt x="323" y="160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5"/>
                </a:lnTo>
                <a:lnTo>
                  <a:pt x="323" y="155"/>
                </a:lnTo>
                <a:lnTo>
                  <a:pt x="323" y="155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2" y="154"/>
                </a:lnTo>
                <a:lnTo>
                  <a:pt x="320" y="154"/>
                </a:lnTo>
                <a:lnTo>
                  <a:pt x="319" y="155"/>
                </a:lnTo>
                <a:lnTo>
                  <a:pt x="318" y="155"/>
                </a:lnTo>
                <a:lnTo>
                  <a:pt x="318" y="155"/>
                </a:lnTo>
                <a:lnTo>
                  <a:pt x="315" y="157"/>
                </a:lnTo>
                <a:lnTo>
                  <a:pt x="312" y="158"/>
                </a:lnTo>
                <a:lnTo>
                  <a:pt x="309" y="160"/>
                </a:lnTo>
                <a:lnTo>
                  <a:pt x="306" y="161"/>
                </a:lnTo>
                <a:lnTo>
                  <a:pt x="306" y="161"/>
                </a:lnTo>
                <a:lnTo>
                  <a:pt x="305" y="161"/>
                </a:lnTo>
                <a:lnTo>
                  <a:pt x="305" y="163"/>
                </a:lnTo>
                <a:lnTo>
                  <a:pt x="303" y="163"/>
                </a:lnTo>
                <a:lnTo>
                  <a:pt x="302" y="163"/>
                </a:lnTo>
                <a:lnTo>
                  <a:pt x="302" y="163"/>
                </a:lnTo>
                <a:lnTo>
                  <a:pt x="302" y="163"/>
                </a:lnTo>
                <a:lnTo>
                  <a:pt x="302" y="163"/>
                </a:lnTo>
                <a:lnTo>
                  <a:pt x="301" y="163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301" y="165"/>
                </a:lnTo>
                <a:lnTo>
                  <a:pt x="301" y="165"/>
                </a:lnTo>
                <a:lnTo>
                  <a:pt x="299" y="165"/>
                </a:lnTo>
                <a:lnTo>
                  <a:pt x="299" y="165"/>
                </a:lnTo>
                <a:lnTo>
                  <a:pt x="301" y="165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299" y="164"/>
                </a:lnTo>
                <a:lnTo>
                  <a:pt x="299" y="164"/>
                </a:lnTo>
                <a:lnTo>
                  <a:pt x="298" y="165"/>
                </a:lnTo>
                <a:lnTo>
                  <a:pt x="298" y="165"/>
                </a:lnTo>
                <a:lnTo>
                  <a:pt x="298" y="165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5"/>
                </a:lnTo>
                <a:lnTo>
                  <a:pt x="298" y="165"/>
                </a:lnTo>
                <a:lnTo>
                  <a:pt x="296" y="165"/>
                </a:lnTo>
                <a:lnTo>
                  <a:pt x="296" y="165"/>
                </a:lnTo>
                <a:lnTo>
                  <a:pt x="296" y="165"/>
                </a:lnTo>
                <a:lnTo>
                  <a:pt x="295" y="165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3" y="167"/>
                </a:lnTo>
                <a:lnTo>
                  <a:pt x="293" y="167"/>
                </a:lnTo>
                <a:lnTo>
                  <a:pt x="293" y="168"/>
                </a:lnTo>
                <a:lnTo>
                  <a:pt x="292" y="168"/>
                </a:lnTo>
                <a:lnTo>
                  <a:pt x="292" y="168"/>
                </a:lnTo>
                <a:lnTo>
                  <a:pt x="292" y="167"/>
                </a:lnTo>
                <a:lnTo>
                  <a:pt x="292" y="167"/>
                </a:lnTo>
                <a:lnTo>
                  <a:pt x="292" y="168"/>
                </a:lnTo>
                <a:lnTo>
                  <a:pt x="291" y="168"/>
                </a:lnTo>
                <a:lnTo>
                  <a:pt x="291" y="168"/>
                </a:lnTo>
                <a:lnTo>
                  <a:pt x="291" y="168"/>
                </a:lnTo>
                <a:lnTo>
                  <a:pt x="291" y="168"/>
                </a:lnTo>
                <a:lnTo>
                  <a:pt x="288" y="170"/>
                </a:lnTo>
                <a:lnTo>
                  <a:pt x="285" y="171"/>
                </a:lnTo>
                <a:lnTo>
                  <a:pt x="281" y="172"/>
                </a:lnTo>
                <a:lnTo>
                  <a:pt x="281" y="172"/>
                </a:lnTo>
                <a:lnTo>
                  <a:pt x="278" y="174"/>
                </a:lnTo>
                <a:lnTo>
                  <a:pt x="275" y="174"/>
                </a:lnTo>
                <a:lnTo>
                  <a:pt x="273" y="175"/>
                </a:lnTo>
                <a:lnTo>
                  <a:pt x="273" y="175"/>
                </a:lnTo>
                <a:lnTo>
                  <a:pt x="273" y="175"/>
                </a:lnTo>
                <a:lnTo>
                  <a:pt x="275" y="177"/>
                </a:lnTo>
                <a:lnTo>
                  <a:pt x="275" y="177"/>
                </a:lnTo>
                <a:lnTo>
                  <a:pt x="275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5"/>
                </a:lnTo>
                <a:lnTo>
                  <a:pt x="272" y="175"/>
                </a:lnTo>
                <a:lnTo>
                  <a:pt x="272" y="175"/>
                </a:lnTo>
                <a:lnTo>
                  <a:pt x="272" y="175"/>
                </a:lnTo>
                <a:lnTo>
                  <a:pt x="271" y="175"/>
                </a:lnTo>
                <a:lnTo>
                  <a:pt x="271" y="177"/>
                </a:lnTo>
                <a:lnTo>
                  <a:pt x="269" y="178"/>
                </a:lnTo>
                <a:lnTo>
                  <a:pt x="269" y="178"/>
                </a:lnTo>
                <a:lnTo>
                  <a:pt x="269" y="177"/>
                </a:lnTo>
                <a:lnTo>
                  <a:pt x="269" y="177"/>
                </a:lnTo>
                <a:lnTo>
                  <a:pt x="268" y="177"/>
                </a:lnTo>
                <a:lnTo>
                  <a:pt x="268" y="177"/>
                </a:lnTo>
                <a:lnTo>
                  <a:pt x="268" y="177"/>
                </a:lnTo>
                <a:lnTo>
                  <a:pt x="268" y="177"/>
                </a:lnTo>
                <a:lnTo>
                  <a:pt x="266" y="177"/>
                </a:lnTo>
                <a:lnTo>
                  <a:pt x="266" y="177"/>
                </a:lnTo>
                <a:lnTo>
                  <a:pt x="268" y="178"/>
                </a:lnTo>
                <a:lnTo>
                  <a:pt x="268" y="178"/>
                </a:lnTo>
                <a:lnTo>
                  <a:pt x="268" y="178"/>
                </a:lnTo>
                <a:lnTo>
                  <a:pt x="266" y="178"/>
                </a:lnTo>
                <a:lnTo>
                  <a:pt x="266" y="178"/>
                </a:lnTo>
                <a:lnTo>
                  <a:pt x="266" y="180"/>
                </a:lnTo>
                <a:lnTo>
                  <a:pt x="266" y="180"/>
                </a:lnTo>
                <a:lnTo>
                  <a:pt x="268" y="180"/>
                </a:lnTo>
                <a:lnTo>
                  <a:pt x="268" y="180"/>
                </a:lnTo>
                <a:lnTo>
                  <a:pt x="266" y="180"/>
                </a:lnTo>
                <a:lnTo>
                  <a:pt x="266" y="180"/>
                </a:lnTo>
                <a:lnTo>
                  <a:pt x="266" y="180"/>
                </a:lnTo>
                <a:lnTo>
                  <a:pt x="266" y="181"/>
                </a:lnTo>
                <a:lnTo>
                  <a:pt x="266" y="181"/>
                </a:lnTo>
                <a:lnTo>
                  <a:pt x="266" y="180"/>
                </a:lnTo>
                <a:lnTo>
                  <a:pt x="265" y="180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2" y="180"/>
                </a:lnTo>
                <a:lnTo>
                  <a:pt x="262" y="180"/>
                </a:lnTo>
                <a:lnTo>
                  <a:pt x="262" y="180"/>
                </a:lnTo>
                <a:lnTo>
                  <a:pt x="262" y="180"/>
                </a:lnTo>
                <a:lnTo>
                  <a:pt x="261" y="180"/>
                </a:lnTo>
                <a:lnTo>
                  <a:pt x="261" y="180"/>
                </a:lnTo>
                <a:lnTo>
                  <a:pt x="259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1"/>
                </a:lnTo>
                <a:lnTo>
                  <a:pt x="258" y="181"/>
                </a:lnTo>
                <a:lnTo>
                  <a:pt x="256" y="181"/>
                </a:lnTo>
                <a:lnTo>
                  <a:pt x="256" y="181"/>
                </a:lnTo>
                <a:lnTo>
                  <a:pt x="256" y="181"/>
                </a:lnTo>
                <a:lnTo>
                  <a:pt x="256" y="182"/>
                </a:lnTo>
                <a:lnTo>
                  <a:pt x="256" y="182"/>
                </a:lnTo>
                <a:lnTo>
                  <a:pt x="255" y="184"/>
                </a:lnTo>
                <a:lnTo>
                  <a:pt x="254" y="184"/>
                </a:lnTo>
                <a:lnTo>
                  <a:pt x="254" y="184"/>
                </a:lnTo>
                <a:lnTo>
                  <a:pt x="254" y="185"/>
                </a:lnTo>
                <a:lnTo>
                  <a:pt x="254" y="185"/>
                </a:lnTo>
                <a:lnTo>
                  <a:pt x="252" y="187"/>
                </a:lnTo>
                <a:lnTo>
                  <a:pt x="252" y="187"/>
                </a:lnTo>
                <a:lnTo>
                  <a:pt x="252" y="187"/>
                </a:lnTo>
                <a:lnTo>
                  <a:pt x="252" y="185"/>
                </a:lnTo>
                <a:lnTo>
                  <a:pt x="251" y="185"/>
                </a:lnTo>
                <a:lnTo>
                  <a:pt x="251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7"/>
                </a:lnTo>
                <a:lnTo>
                  <a:pt x="249" y="188"/>
                </a:lnTo>
                <a:lnTo>
                  <a:pt x="248" y="188"/>
                </a:lnTo>
                <a:lnTo>
                  <a:pt x="248" y="188"/>
                </a:lnTo>
                <a:lnTo>
                  <a:pt x="248" y="190"/>
                </a:lnTo>
                <a:lnTo>
                  <a:pt x="246" y="190"/>
                </a:lnTo>
                <a:lnTo>
                  <a:pt x="246" y="190"/>
                </a:lnTo>
                <a:lnTo>
                  <a:pt x="246" y="190"/>
                </a:lnTo>
                <a:lnTo>
                  <a:pt x="246" y="188"/>
                </a:lnTo>
                <a:lnTo>
                  <a:pt x="248" y="188"/>
                </a:lnTo>
                <a:lnTo>
                  <a:pt x="248" y="188"/>
                </a:lnTo>
                <a:lnTo>
                  <a:pt x="246" y="188"/>
                </a:lnTo>
                <a:lnTo>
                  <a:pt x="246" y="188"/>
                </a:lnTo>
                <a:lnTo>
                  <a:pt x="246" y="188"/>
                </a:lnTo>
                <a:lnTo>
                  <a:pt x="245" y="188"/>
                </a:lnTo>
                <a:lnTo>
                  <a:pt x="245" y="190"/>
                </a:lnTo>
                <a:lnTo>
                  <a:pt x="245" y="190"/>
                </a:lnTo>
                <a:lnTo>
                  <a:pt x="245" y="190"/>
                </a:lnTo>
                <a:lnTo>
                  <a:pt x="245" y="190"/>
                </a:lnTo>
                <a:lnTo>
                  <a:pt x="245" y="191"/>
                </a:lnTo>
                <a:lnTo>
                  <a:pt x="246" y="191"/>
                </a:lnTo>
                <a:lnTo>
                  <a:pt x="248" y="190"/>
                </a:lnTo>
                <a:lnTo>
                  <a:pt x="248" y="190"/>
                </a:lnTo>
                <a:lnTo>
                  <a:pt x="249" y="190"/>
                </a:lnTo>
                <a:lnTo>
                  <a:pt x="251" y="188"/>
                </a:lnTo>
                <a:lnTo>
                  <a:pt x="251" y="188"/>
                </a:lnTo>
                <a:lnTo>
                  <a:pt x="251" y="188"/>
                </a:lnTo>
                <a:lnTo>
                  <a:pt x="252" y="188"/>
                </a:lnTo>
                <a:lnTo>
                  <a:pt x="252" y="190"/>
                </a:lnTo>
                <a:lnTo>
                  <a:pt x="251" y="191"/>
                </a:lnTo>
                <a:lnTo>
                  <a:pt x="251" y="191"/>
                </a:lnTo>
                <a:lnTo>
                  <a:pt x="251" y="191"/>
                </a:lnTo>
                <a:lnTo>
                  <a:pt x="251" y="191"/>
                </a:lnTo>
                <a:lnTo>
                  <a:pt x="251" y="190"/>
                </a:lnTo>
                <a:lnTo>
                  <a:pt x="251" y="190"/>
                </a:lnTo>
                <a:lnTo>
                  <a:pt x="251" y="190"/>
                </a:lnTo>
                <a:lnTo>
                  <a:pt x="251" y="190"/>
                </a:lnTo>
                <a:lnTo>
                  <a:pt x="251" y="191"/>
                </a:lnTo>
                <a:lnTo>
                  <a:pt x="249" y="191"/>
                </a:lnTo>
                <a:lnTo>
                  <a:pt x="249" y="192"/>
                </a:lnTo>
                <a:lnTo>
                  <a:pt x="248" y="192"/>
                </a:lnTo>
                <a:lnTo>
                  <a:pt x="246" y="192"/>
                </a:lnTo>
                <a:lnTo>
                  <a:pt x="246" y="194"/>
                </a:lnTo>
                <a:lnTo>
                  <a:pt x="245" y="194"/>
                </a:lnTo>
                <a:lnTo>
                  <a:pt x="242" y="195"/>
                </a:lnTo>
                <a:lnTo>
                  <a:pt x="242" y="195"/>
                </a:lnTo>
                <a:lnTo>
                  <a:pt x="242" y="194"/>
                </a:lnTo>
                <a:lnTo>
                  <a:pt x="244" y="194"/>
                </a:lnTo>
                <a:lnTo>
                  <a:pt x="244" y="194"/>
                </a:lnTo>
                <a:lnTo>
                  <a:pt x="244" y="194"/>
                </a:lnTo>
                <a:lnTo>
                  <a:pt x="245" y="192"/>
                </a:lnTo>
                <a:lnTo>
                  <a:pt x="244" y="192"/>
                </a:lnTo>
                <a:lnTo>
                  <a:pt x="244" y="192"/>
                </a:lnTo>
                <a:lnTo>
                  <a:pt x="242" y="192"/>
                </a:lnTo>
                <a:lnTo>
                  <a:pt x="242" y="192"/>
                </a:lnTo>
                <a:lnTo>
                  <a:pt x="242" y="191"/>
                </a:lnTo>
                <a:lnTo>
                  <a:pt x="242" y="190"/>
                </a:lnTo>
                <a:lnTo>
                  <a:pt x="242" y="190"/>
                </a:lnTo>
                <a:lnTo>
                  <a:pt x="241" y="190"/>
                </a:lnTo>
                <a:lnTo>
                  <a:pt x="241" y="191"/>
                </a:lnTo>
                <a:lnTo>
                  <a:pt x="239" y="191"/>
                </a:lnTo>
                <a:lnTo>
                  <a:pt x="239" y="191"/>
                </a:lnTo>
                <a:lnTo>
                  <a:pt x="239" y="191"/>
                </a:lnTo>
                <a:lnTo>
                  <a:pt x="239" y="192"/>
                </a:lnTo>
                <a:lnTo>
                  <a:pt x="239" y="192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5"/>
                </a:lnTo>
                <a:lnTo>
                  <a:pt x="241" y="195"/>
                </a:lnTo>
                <a:lnTo>
                  <a:pt x="241" y="197"/>
                </a:lnTo>
                <a:lnTo>
                  <a:pt x="241" y="197"/>
                </a:lnTo>
                <a:lnTo>
                  <a:pt x="241" y="197"/>
                </a:lnTo>
                <a:lnTo>
                  <a:pt x="239" y="198"/>
                </a:lnTo>
                <a:lnTo>
                  <a:pt x="239" y="198"/>
                </a:lnTo>
                <a:lnTo>
                  <a:pt x="239" y="200"/>
                </a:lnTo>
                <a:lnTo>
                  <a:pt x="239" y="200"/>
                </a:lnTo>
                <a:lnTo>
                  <a:pt x="239" y="200"/>
                </a:lnTo>
                <a:lnTo>
                  <a:pt x="238" y="200"/>
                </a:lnTo>
                <a:lnTo>
                  <a:pt x="236" y="200"/>
                </a:lnTo>
                <a:lnTo>
                  <a:pt x="235" y="201"/>
                </a:lnTo>
                <a:lnTo>
                  <a:pt x="234" y="201"/>
                </a:lnTo>
                <a:lnTo>
                  <a:pt x="234" y="202"/>
                </a:lnTo>
                <a:lnTo>
                  <a:pt x="232" y="202"/>
                </a:lnTo>
                <a:lnTo>
                  <a:pt x="231" y="202"/>
                </a:lnTo>
                <a:lnTo>
                  <a:pt x="231" y="202"/>
                </a:lnTo>
                <a:lnTo>
                  <a:pt x="231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8" y="202"/>
                </a:lnTo>
                <a:lnTo>
                  <a:pt x="228" y="204"/>
                </a:lnTo>
                <a:lnTo>
                  <a:pt x="226" y="204"/>
                </a:lnTo>
                <a:lnTo>
                  <a:pt x="226" y="204"/>
                </a:lnTo>
                <a:lnTo>
                  <a:pt x="226" y="202"/>
                </a:lnTo>
                <a:lnTo>
                  <a:pt x="226" y="202"/>
                </a:lnTo>
                <a:lnTo>
                  <a:pt x="225" y="204"/>
                </a:lnTo>
                <a:lnTo>
                  <a:pt x="225" y="204"/>
                </a:lnTo>
                <a:lnTo>
                  <a:pt x="224" y="205"/>
                </a:lnTo>
                <a:lnTo>
                  <a:pt x="224" y="205"/>
                </a:lnTo>
                <a:lnTo>
                  <a:pt x="224" y="205"/>
                </a:lnTo>
                <a:lnTo>
                  <a:pt x="222" y="205"/>
                </a:lnTo>
                <a:lnTo>
                  <a:pt x="222" y="207"/>
                </a:lnTo>
                <a:lnTo>
                  <a:pt x="221" y="207"/>
                </a:lnTo>
                <a:lnTo>
                  <a:pt x="221" y="205"/>
                </a:lnTo>
                <a:lnTo>
                  <a:pt x="221" y="207"/>
                </a:lnTo>
                <a:lnTo>
                  <a:pt x="219" y="207"/>
                </a:lnTo>
                <a:lnTo>
                  <a:pt x="221" y="205"/>
                </a:lnTo>
                <a:lnTo>
                  <a:pt x="219" y="205"/>
                </a:lnTo>
                <a:lnTo>
                  <a:pt x="219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4"/>
                </a:lnTo>
                <a:lnTo>
                  <a:pt x="221" y="204"/>
                </a:lnTo>
                <a:lnTo>
                  <a:pt x="219" y="204"/>
                </a:lnTo>
                <a:lnTo>
                  <a:pt x="219" y="202"/>
                </a:lnTo>
                <a:lnTo>
                  <a:pt x="218" y="202"/>
                </a:lnTo>
                <a:lnTo>
                  <a:pt x="218" y="201"/>
                </a:lnTo>
                <a:lnTo>
                  <a:pt x="218" y="201"/>
                </a:lnTo>
                <a:lnTo>
                  <a:pt x="218" y="201"/>
                </a:lnTo>
                <a:lnTo>
                  <a:pt x="218" y="202"/>
                </a:lnTo>
                <a:lnTo>
                  <a:pt x="218" y="204"/>
                </a:lnTo>
                <a:lnTo>
                  <a:pt x="218" y="204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4"/>
                </a:lnTo>
                <a:lnTo>
                  <a:pt x="216" y="204"/>
                </a:lnTo>
                <a:lnTo>
                  <a:pt x="216" y="204"/>
                </a:lnTo>
                <a:lnTo>
                  <a:pt x="216" y="205"/>
                </a:lnTo>
                <a:lnTo>
                  <a:pt x="216" y="205"/>
                </a:lnTo>
                <a:lnTo>
                  <a:pt x="216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9" y="207"/>
                </a:lnTo>
                <a:lnTo>
                  <a:pt x="219" y="205"/>
                </a:lnTo>
                <a:lnTo>
                  <a:pt x="219" y="205"/>
                </a:lnTo>
                <a:lnTo>
                  <a:pt x="219" y="207"/>
                </a:lnTo>
                <a:lnTo>
                  <a:pt x="218" y="207"/>
                </a:lnTo>
                <a:lnTo>
                  <a:pt x="219" y="207"/>
                </a:lnTo>
                <a:lnTo>
                  <a:pt x="219" y="207"/>
                </a:lnTo>
                <a:lnTo>
                  <a:pt x="218" y="208"/>
                </a:lnTo>
                <a:lnTo>
                  <a:pt x="218" y="208"/>
                </a:lnTo>
                <a:lnTo>
                  <a:pt x="218" y="208"/>
                </a:lnTo>
                <a:lnTo>
                  <a:pt x="218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5" y="205"/>
                </a:lnTo>
                <a:lnTo>
                  <a:pt x="215" y="205"/>
                </a:lnTo>
                <a:lnTo>
                  <a:pt x="215" y="205"/>
                </a:lnTo>
                <a:lnTo>
                  <a:pt x="214" y="205"/>
                </a:lnTo>
                <a:lnTo>
                  <a:pt x="214" y="205"/>
                </a:lnTo>
                <a:lnTo>
                  <a:pt x="214" y="205"/>
                </a:lnTo>
                <a:lnTo>
                  <a:pt x="214" y="205"/>
                </a:lnTo>
                <a:lnTo>
                  <a:pt x="212" y="205"/>
                </a:lnTo>
                <a:lnTo>
                  <a:pt x="212" y="205"/>
                </a:lnTo>
                <a:lnTo>
                  <a:pt x="212" y="205"/>
                </a:lnTo>
                <a:lnTo>
                  <a:pt x="211" y="205"/>
                </a:lnTo>
                <a:lnTo>
                  <a:pt x="211" y="205"/>
                </a:lnTo>
                <a:lnTo>
                  <a:pt x="209" y="205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8" y="208"/>
                </a:lnTo>
                <a:lnTo>
                  <a:pt x="208" y="208"/>
                </a:lnTo>
                <a:lnTo>
                  <a:pt x="208" y="208"/>
                </a:lnTo>
                <a:lnTo>
                  <a:pt x="209" y="208"/>
                </a:lnTo>
                <a:lnTo>
                  <a:pt x="209" y="208"/>
                </a:lnTo>
                <a:lnTo>
                  <a:pt x="209" y="210"/>
                </a:lnTo>
                <a:lnTo>
                  <a:pt x="209" y="210"/>
                </a:lnTo>
                <a:lnTo>
                  <a:pt x="209" y="210"/>
                </a:lnTo>
                <a:lnTo>
                  <a:pt x="208" y="210"/>
                </a:lnTo>
                <a:lnTo>
                  <a:pt x="207" y="208"/>
                </a:lnTo>
                <a:lnTo>
                  <a:pt x="207" y="208"/>
                </a:lnTo>
                <a:lnTo>
                  <a:pt x="207" y="208"/>
                </a:lnTo>
                <a:lnTo>
                  <a:pt x="207" y="208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5"/>
                </a:lnTo>
                <a:lnTo>
                  <a:pt x="205" y="205"/>
                </a:lnTo>
                <a:lnTo>
                  <a:pt x="207" y="205"/>
                </a:lnTo>
                <a:lnTo>
                  <a:pt x="207" y="205"/>
                </a:lnTo>
                <a:lnTo>
                  <a:pt x="207" y="204"/>
                </a:lnTo>
                <a:lnTo>
                  <a:pt x="207" y="204"/>
                </a:lnTo>
                <a:lnTo>
                  <a:pt x="205" y="204"/>
                </a:lnTo>
                <a:lnTo>
                  <a:pt x="205" y="204"/>
                </a:lnTo>
                <a:lnTo>
                  <a:pt x="205" y="204"/>
                </a:lnTo>
                <a:lnTo>
                  <a:pt x="204" y="204"/>
                </a:lnTo>
                <a:lnTo>
                  <a:pt x="202" y="205"/>
                </a:lnTo>
                <a:lnTo>
                  <a:pt x="202" y="205"/>
                </a:lnTo>
                <a:lnTo>
                  <a:pt x="202" y="205"/>
                </a:lnTo>
                <a:lnTo>
                  <a:pt x="202" y="205"/>
                </a:lnTo>
                <a:lnTo>
                  <a:pt x="202" y="207"/>
                </a:lnTo>
                <a:lnTo>
                  <a:pt x="204" y="207"/>
                </a:lnTo>
                <a:lnTo>
                  <a:pt x="204" y="207"/>
                </a:lnTo>
                <a:lnTo>
                  <a:pt x="202" y="207"/>
                </a:lnTo>
                <a:lnTo>
                  <a:pt x="202" y="207"/>
                </a:lnTo>
                <a:lnTo>
                  <a:pt x="202" y="207"/>
                </a:lnTo>
                <a:lnTo>
                  <a:pt x="202" y="208"/>
                </a:lnTo>
                <a:lnTo>
                  <a:pt x="202" y="210"/>
                </a:lnTo>
                <a:lnTo>
                  <a:pt x="201" y="211"/>
                </a:lnTo>
                <a:lnTo>
                  <a:pt x="202" y="211"/>
                </a:lnTo>
                <a:lnTo>
                  <a:pt x="202" y="211"/>
                </a:lnTo>
                <a:lnTo>
                  <a:pt x="202" y="211"/>
                </a:lnTo>
                <a:lnTo>
                  <a:pt x="201" y="211"/>
                </a:lnTo>
                <a:lnTo>
                  <a:pt x="201" y="211"/>
                </a:lnTo>
                <a:lnTo>
                  <a:pt x="201" y="211"/>
                </a:lnTo>
                <a:lnTo>
                  <a:pt x="201" y="212"/>
                </a:lnTo>
                <a:lnTo>
                  <a:pt x="201" y="212"/>
                </a:lnTo>
                <a:lnTo>
                  <a:pt x="202" y="212"/>
                </a:lnTo>
                <a:lnTo>
                  <a:pt x="202" y="212"/>
                </a:lnTo>
                <a:lnTo>
                  <a:pt x="202" y="214"/>
                </a:lnTo>
                <a:lnTo>
                  <a:pt x="202" y="214"/>
                </a:lnTo>
                <a:lnTo>
                  <a:pt x="201" y="212"/>
                </a:lnTo>
                <a:lnTo>
                  <a:pt x="199" y="212"/>
                </a:lnTo>
                <a:lnTo>
                  <a:pt x="199" y="211"/>
                </a:lnTo>
                <a:lnTo>
                  <a:pt x="199" y="211"/>
                </a:lnTo>
                <a:lnTo>
                  <a:pt x="199" y="211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8" y="210"/>
                </a:lnTo>
                <a:lnTo>
                  <a:pt x="199" y="208"/>
                </a:lnTo>
                <a:lnTo>
                  <a:pt x="199" y="208"/>
                </a:lnTo>
                <a:lnTo>
                  <a:pt x="199" y="208"/>
                </a:lnTo>
                <a:lnTo>
                  <a:pt x="198" y="208"/>
                </a:lnTo>
                <a:lnTo>
                  <a:pt x="198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5" y="210"/>
                </a:lnTo>
                <a:lnTo>
                  <a:pt x="195" y="208"/>
                </a:lnTo>
                <a:lnTo>
                  <a:pt x="195" y="210"/>
                </a:lnTo>
                <a:lnTo>
                  <a:pt x="195" y="210"/>
                </a:lnTo>
                <a:lnTo>
                  <a:pt x="195" y="210"/>
                </a:lnTo>
                <a:lnTo>
                  <a:pt x="195" y="210"/>
                </a:lnTo>
                <a:lnTo>
                  <a:pt x="195" y="211"/>
                </a:lnTo>
                <a:lnTo>
                  <a:pt x="195" y="211"/>
                </a:lnTo>
                <a:lnTo>
                  <a:pt x="195" y="211"/>
                </a:lnTo>
                <a:lnTo>
                  <a:pt x="195" y="211"/>
                </a:lnTo>
                <a:lnTo>
                  <a:pt x="195" y="212"/>
                </a:lnTo>
                <a:lnTo>
                  <a:pt x="194" y="212"/>
                </a:lnTo>
                <a:lnTo>
                  <a:pt x="194" y="212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2"/>
                </a:lnTo>
                <a:lnTo>
                  <a:pt x="192" y="212"/>
                </a:lnTo>
                <a:lnTo>
                  <a:pt x="192" y="212"/>
                </a:lnTo>
                <a:lnTo>
                  <a:pt x="192" y="215"/>
                </a:lnTo>
                <a:lnTo>
                  <a:pt x="192" y="215"/>
                </a:lnTo>
                <a:lnTo>
                  <a:pt x="192" y="214"/>
                </a:lnTo>
                <a:lnTo>
                  <a:pt x="191" y="214"/>
                </a:lnTo>
                <a:lnTo>
                  <a:pt x="191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8" y="214"/>
                </a:lnTo>
                <a:lnTo>
                  <a:pt x="187" y="215"/>
                </a:lnTo>
                <a:lnTo>
                  <a:pt x="187" y="214"/>
                </a:lnTo>
                <a:lnTo>
                  <a:pt x="187" y="214"/>
                </a:lnTo>
                <a:lnTo>
                  <a:pt x="185" y="215"/>
                </a:lnTo>
                <a:lnTo>
                  <a:pt x="185" y="215"/>
                </a:lnTo>
                <a:lnTo>
                  <a:pt x="185" y="217"/>
                </a:lnTo>
                <a:lnTo>
                  <a:pt x="185" y="217"/>
                </a:lnTo>
                <a:lnTo>
                  <a:pt x="184" y="217"/>
                </a:lnTo>
                <a:lnTo>
                  <a:pt x="184" y="217"/>
                </a:lnTo>
                <a:lnTo>
                  <a:pt x="184" y="217"/>
                </a:lnTo>
                <a:lnTo>
                  <a:pt x="184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8"/>
                </a:lnTo>
                <a:lnTo>
                  <a:pt x="182" y="218"/>
                </a:lnTo>
                <a:lnTo>
                  <a:pt x="182" y="218"/>
                </a:lnTo>
                <a:lnTo>
                  <a:pt x="182" y="218"/>
                </a:lnTo>
                <a:lnTo>
                  <a:pt x="181" y="218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5"/>
                </a:lnTo>
                <a:lnTo>
                  <a:pt x="181" y="215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8" y="217"/>
                </a:lnTo>
                <a:lnTo>
                  <a:pt x="178" y="217"/>
                </a:lnTo>
                <a:lnTo>
                  <a:pt x="178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5" y="218"/>
                </a:lnTo>
                <a:lnTo>
                  <a:pt x="175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8"/>
                </a:lnTo>
                <a:lnTo>
                  <a:pt x="174" y="218"/>
                </a:lnTo>
                <a:lnTo>
                  <a:pt x="174" y="218"/>
                </a:lnTo>
                <a:lnTo>
                  <a:pt x="174" y="218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2" y="218"/>
                </a:lnTo>
                <a:lnTo>
                  <a:pt x="172" y="218"/>
                </a:lnTo>
                <a:lnTo>
                  <a:pt x="171" y="219"/>
                </a:lnTo>
                <a:lnTo>
                  <a:pt x="171" y="219"/>
                </a:lnTo>
                <a:lnTo>
                  <a:pt x="171" y="218"/>
                </a:lnTo>
                <a:lnTo>
                  <a:pt x="171" y="218"/>
                </a:lnTo>
                <a:lnTo>
                  <a:pt x="169" y="218"/>
                </a:lnTo>
                <a:lnTo>
                  <a:pt x="169" y="218"/>
                </a:lnTo>
                <a:lnTo>
                  <a:pt x="168" y="218"/>
                </a:lnTo>
                <a:lnTo>
                  <a:pt x="168" y="219"/>
                </a:lnTo>
                <a:lnTo>
                  <a:pt x="167" y="219"/>
                </a:lnTo>
                <a:lnTo>
                  <a:pt x="167" y="219"/>
                </a:lnTo>
                <a:lnTo>
                  <a:pt x="167" y="219"/>
                </a:lnTo>
                <a:lnTo>
                  <a:pt x="167" y="219"/>
                </a:lnTo>
                <a:lnTo>
                  <a:pt x="165" y="221"/>
                </a:lnTo>
                <a:lnTo>
                  <a:pt x="165" y="221"/>
                </a:lnTo>
                <a:lnTo>
                  <a:pt x="164" y="219"/>
                </a:lnTo>
                <a:lnTo>
                  <a:pt x="164" y="219"/>
                </a:lnTo>
                <a:lnTo>
                  <a:pt x="162" y="219"/>
                </a:lnTo>
                <a:lnTo>
                  <a:pt x="162" y="221"/>
                </a:lnTo>
                <a:lnTo>
                  <a:pt x="162" y="221"/>
                </a:lnTo>
                <a:lnTo>
                  <a:pt x="162" y="221"/>
                </a:lnTo>
                <a:lnTo>
                  <a:pt x="162" y="221"/>
                </a:lnTo>
                <a:lnTo>
                  <a:pt x="161" y="221"/>
                </a:lnTo>
                <a:lnTo>
                  <a:pt x="161" y="222"/>
                </a:lnTo>
                <a:lnTo>
                  <a:pt x="161" y="222"/>
                </a:lnTo>
                <a:lnTo>
                  <a:pt x="161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58" y="221"/>
                </a:lnTo>
                <a:lnTo>
                  <a:pt x="158" y="221"/>
                </a:lnTo>
                <a:lnTo>
                  <a:pt x="158" y="221"/>
                </a:lnTo>
                <a:lnTo>
                  <a:pt x="158" y="222"/>
                </a:lnTo>
                <a:lnTo>
                  <a:pt x="157" y="222"/>
                </a:lnTo>
                <a:lnTo>
                  <a:pt x="157" y="222"/>
                </a:lnTo>
                <a:lnTo>
                  <a:pt x="157" y="222"/>
                </a:lnTo>
                <a:lnTo>
                  <a:pt x="155" y="222"/>
                </a:lnTo>
                <a:lnTo>
                  <a:pt x="155" y="222"/>
                </a:lnTo>
                <a:lnTo>
                  <a:pt x="154" y="222"/>
                </a:lnTo>
                <a:lnTo>
                  <a:pt x="154" y="222"/>
                </a:lnTo>
                <a:lnTo>
                  <a:pt x="154" y="222"/>
                </a:lnTo>
                <a:lnTo>
                  <a:pt x="152" y="222"/>
                </a:lnTo>
                <a:lnTo>
                  <a:pt x="152" y="222"/>
                </a:lnTo>
                <a:lnTo>
                  <a:pt x="152" y="222"/>
                </a:lnTo>
                <a:lnTo>
                  <a:pt x="151" y="224"/>
                </a:lnTo>
                <a:lnTo>
                  <a:pt x="151" y="224"/>
                </a:lnTo>
                <a:lnTo>
                  <a:pt x="150" y="222"/>
                </a:lnTo>
                <a:lnTo>
                  <a:pt x="150" y="222"/>
                </a:lnTo>
                <a:lnTo>
                  <a:pt x="150" y="222"/>
                </a:lnTo>
                <a:lnTo>
                  <a:pt x="150" y="222"/>
                </a:lnTo>
                <a:lnTo>
                  <a:pt x="148" y="224"/>
                </a:lnTo>
                <a:lnTo>
                  <a:pt x="147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4" y="224"/>
                </a:lnTo>
                <a:lnTo>
                  <a:pt x="144" y="224"/>
                </a:lnTo>
                <a:lnTo>
                  <a:pt x="142" y="224"/>
                </a:lnTo>
                <a:lnTo>
                  <a:pt x="142" y="224"/>
                </a:lnTo>
                <a:lnTo>
                  <a:pt x="141" y="224"/>
                </a:lnTo>
                <a:lnTo>
                  <a:pt x="141" y="224"/>
                </a:lnTo>
                <a:lnTo>
                  <a:pt x="141" y="224"/>
                </a:lnTo>
                <a:lnTo>
                  <a:pt x="140" y="225"/>
                </a:lnTo>
                <a:lnTo>
                  <a:pt x="140" y="225"/>
                </a:lnTo>
                <a:lnTo>
                  <a:pt x="140" y="225"/>
                </a:lnTo>
                <a:lnTo>
                  <a:pt x="140" y="225"/>
                </a:lnTo>
                <a:lnTo>
                  <a:pt x="138" y="225"/>
                </a:lnTo>
                <a:lnTo>
                  <a:pt x="137" y="227"/>
                </a:lnTo>
                <a:lnTo>
                  <a:pt x="137" y="225"/>
                </a:lnTo>
                <a:lnTo>
                  <a:pt x="137" y="225"/>
                </a:lnTo>
                <a:lnTo>
                  <a:pt x="137" y="225"/>
                </a:lnTo>
                <a:lnTo>
                  <a:pt x="135" y="225"/>
                </a:lnTo>
                <a:lnTo>
                  <a:pt x="135" y="225"/>
                </a:lnTo>
                <a:lnTo>
                  <a:pt x="135" y="225"/>
                </a:lnTo>
                <a:lnTo>
                  <a:pt x="135" y="225"/>
                </a:lnTo>
                <a:lnTo>
                  <a:pt x="134" y="225"/>
                </a:lnTo>
                <a:lnTo>
                  <a:pt x="134" y="227"/>
                </a:lnTo>
                <a:lnTo>
                  <a:pt x="134" y="227"/>
                </a:lnTo>
                <a:lnTo>
                  <a:pt x="134" y="227"/>
                </a:lnTo>
                <a:lnTo>
                  <a:pt x="134" y="227"/>
                </a:lnTo>
                <a:lnTo>
                  <a:pt x="134" y="225"/>
                </a:lnTo>
                <a:lnTo>
                  <a:pt x="134" y="225"/>
                </a:lnTo>
                <a:lnTo>
                  <a:pt x="132" y="225"/>
                </a:lnTo>
                <a:lnTo>
                  <a:pt x="132" y="225"/>
                </a:lnTo>
                <a:lnTo>
                  <a:pt x="132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8"/>
                </a:lnTo>
                <a:lnTo>
                  <a:pt x="131" y="228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0" y="227"/>
                </a:lnTo>
                <a:lnTo>
                  <a:pt x="130" y="227"/>
                </a:lnTo>
                <a:lnTo>
                  <a:pt x="130" y="227"/>
                </a:lnTo>
                <a:lnTo>
                  <a:pt x="128" y="227"/>
                </a:lnTo>
                <a:lnTo>
                  <a:pt x="128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5"/>
                </a:lnTo>
                <a:lnTo>
                  <a:pt x="127" y="225"/>
                </a:lnTo>
                <a:lnTo>
                  <a:pt x="125" y="227"/>
                </a:lnTo>
                <a:lnTo>
                  <a:pt x="125" y="227"/>
                </a:lnTo>
                <a:lnTo>
                  <a:pt x="124" y="228"/>
                </a:lnTo>
                <a:lnTo>
                  <a:pt x="122" y="228"/>
                </a:lnTo>
                <a:lnTo>
                  <a:pt x="122" y="228"/>
                </a:lnTo>
                <a:lnTo>
                  <a:pt x="122" y="227"/>
                </a:lnTo>
                <a:lnTo>
                  <a:pt x="122" y="225"/>
                </a:lnTo>
                <a:lnTo>
                  <a:pt x="122" y="225"/>
                </a:lnTo>
                <a:lnTo>
                  <a:pt x="122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7"/>
                </a:lnTo>
                <a:lnTo>
                  <a:pt x="121" y="227"/>
                </a:lnTo>
                <a:lnTo>
                  <a:pt x="121" y="227"/>
                </a:lnTo>
                <a:lnTo>
                  <a:pt x="122" y="228"/>
                </a:lnTo>
                <a:lnTo>
                  <a:pt x="122" y="228"/>
                </a:lnTo>
                <a:lnTo>
                  <a:pt x="121" y="228"/>
                </a:lnTo>
                <a:lnTo>
                  <a:pt x="121" y="228"/>
                </a:lnTo>
                <a:lnTo>
                  <a:pt x="120" y="227"/>
                </a:lnTo>
                <a:lnTo>
                  <a:pt x="118" y="227"/>
                </a:lnTo>
                <a:lnTo>
                  <a:pt x="118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5" y="227"/>
                </a:lnTo>
                <a:lnTo>
                  <a:pt x="115" y="227"/>
                </a:lnTo>
                <a:lnTo>
                  <a:pt x="114" y="227"/>
                </a:lnTo>
                <a:lnTo>
                  <a:pt x="114" y="228"/>
                </a:lnTo>
                <a:lnTo>
                  <a:pt x="114" y="228"/>
                </a:lnTo>
                <a:lnTo>
                  <a:pt x="114" y="227"/>
                </a:lnTo>
                <a:lnTo>
                  <a:pt x="115" y="227"/>
                </a:lnTo>
                <a:lnTo>
                  <a:pt x="115" y="227"/>
                </a:lnTo>
                <a:lnTo>
                  <a:pt x="114" y="227"/>
                </a:lnTo>
                <a:lnTo>
                  <a:pt x="114" y="227"/>
                </a:lnTo>
                <a:lnTo>
                  <a:pt x="112" y="227"/>
                </a:lnTo>
                <a:lnTo>
                  <a:pt x="111" y="228"/>
                </a:lnTo>
                <a:lnTo>
                  <a:pt x="111" y="228"/>
                </a:lnTo>
                <a:lnTo>
                  <a:pt x="111" y="228"/>
                </a:lnTo>
                <a:lnTo>
                  <a:pt x="111" y="227"/>
                </a:lnTo>
                <a:lnTo>
                  <a:pt x="111" y="227"/>
                </a:lnTo>
                <a:lnTo>
                  <a:pt x="111" y="225"/>
                </a:lnTo>
                <a:lnTo>
                  <a:pt x="110" y="224"/>
                </a:lnTo>
                <a:lnTo>
                  <a:pt x="110" y="224"/>
                </a:lnTo>
                <a:lnTo>
                  <a:pt x="110" y="224"/>
                </a:lnTo>
                <a:lnTo>
                  <a:pt x="110" y="225"/>
                </a:lnTo>
                <a:lnTo>
                  <a:pt x="108" y="225"/>
                </a:lnTo>
                <a:lnTo>
                  <a:pt x="107" y="227"/>
                </a:lnTo>
                <a:lnTo>
                  <a:pt x="107" y="228"/>
                </a:lnTo>
                <a:lnTo>
                  <a:pt x="107" y="228"/>
                </a:lnTo>
                <a:lnTo>
                  <a:pt x="107" y="228"/>
                </a:lnTo>
                <a:lnTo>
                  <a:pt x="105" y="228"/>
                </a:lnTo>
                <a:lnTo>
                  <a:pt x="105" y="227"/>
                </a:lnTo>
                <a:lnTo>
                  <a:pt x="105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8"/>
                </a:lnTo>
                <a:lnTo>
                  <a:pt x="104" y="228"/>
                </a:lnTo>
                <a:lnTo>
                  <a:pt x="104" y="228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5"/>
                </a:lnTo>
                <a:lnTo>
                  <a:pt x="104" y="225"/>
                </a:lnTo>
                <a:lnTo>
                  <a:pt x="103" y="225"/>
                </a:lnTo>
                <a:lnTo>
                  <a:pt x="103" y="225"/>
                </a:lnTo>
                <a:lnTo>
                  <a:pt x="103" y="227"/>
                </a:lnTo>
                <a:lnTo>
                  <a:pt x="103" y="227"/>
                </a:lnTo>
                <a:lnTo>
                  <a:pt x="103" y="228"/>
                </a:lnTo>
                <a:lnTo>
                  <a:pt x="101" y="228"/>
                </a:lnTo>
                <a:lnTo>
                  <a:pt x="100" y="228"/>
                </a:lnTo>
                <a:lnTo>
                  <a:pt x="98" y="228"/>
                </a:lnTo>
                <a:lnTo>
                  <a:pt x="98" y="228"/>
                </a:lnTo>
                <a:lnTo>
                  <a:pt x="98" y="227"/>
                </a:lnTo>
                <a:lnTo>
                  <a:pt x="98" y="227"/>
                </a:lnTo>
                <a:lnTo>
                  <a:pt x="98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1" y="227"/>
                </a:lnTo>
                <a:lnTo>
                  <a:pt x="101" y="227"/>
                </a:lnTo>
                <a:lnTo>
                  <a:pt x="101" y="225"/>
                </a:lnTo>
                <a:lnTo>
                  <a:pt x="103" y="227"/>
                </a:lnTo>
                <a:lnTo>
                  <a:pt x="103" y="227"/>
                </a:lnTo>
                <a:lnTo>
                  <a:pt x="103" y="225"/>
                </a:lnTo>
                <a:lnTo>
                  <a:pt x="103" y="224"/>
                </a:lnTo>
                <a:lnTo>
                  <a:pt x="103" y="224"/>
                </a:lnTo>
                <a:lnTo>
                  <a:pt x="103" y="224"/>
                </a:lnTo>
                <a:lnTo>
                  <a:pt x="103" y="222"/>
                </a:lnTo>
                <a:lnTo>
                  <a:pt x="101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1" y="224"/>
                </a:lnTo>
                <a:lnTo>
                  <a:pt x="101" y="224"/>
                </a:lnTo>
                <a:lnTo>
                  <a:pt x="101" y="224"/>
                </a:lnTo>
                <a:lnTo>
                  <a:pt x="101" y="224"/>
                </a:lnTo>
                <a:lnTo>
                  <a:pt x="100" y="224"/>
                </a:lnTo>
                <a:lnTo>
                  <a:pt x="100" y="225"/>
                </a:lnTo>
                <a:lnTo>
                  <a:pt x="100" y="225"/>
                </a:lnTo>
                <a:lnTo>
                  <a:pt x="97" y="224"/>
                </a:lnTo>
                <a:lnTo>
                  <a:pt x="97" y="224"/>
                </a:lnTo>
                <a:lnTo>
                  <a:pt x="97" y="224"/>
                </a:lnTo>
                <a:lnTo>
                  <a:pt x="95" y="225"/>
                </a:lnTo>
                <a:lnTo>
                  <a:pt x="95" y="225"/>
                </a:lnTo>
                <a:lnTo>
                  <a:pt x="95" y="224"/>
                </a:lnTo>
                <a:lnTo>
                  <a:pt x="95" y="224"/>
                </a:lnTo>
                <a:lnTo>
                  <a:pt x="95" y="224"/>
                </a:lnTo>
                <a:lnTo>
                  <a:pt x="95" y="224"/>
                </a:lnTo>
                <a:lnTo>
                  <a:pt x="95" y="225"/>
                </a:lnTo>
                <a:lnTo>
                  <a:pt x="94" y="225"/>
                </a:lnTo>
                <a:lnTo>
                  <a:pt x="94" y="227"/>
                </a:lnTo>
                <a:lnTo>
                  <a:pt x="94" y="227"/>
                </a:lnTo>
                <a:lnTo>
                  <a:pt x="94" y="227"/>
                </a:lnTo>
                <a:lnTo>
                  <a:pt x="93" y="225"/>
                </a:lnTo>
                <a:lnTo>
                  <a:pt x="93" y="224"/>
                </a:lnTo>
                <a:lnTo>
                  <a:pt x="93" y="224"/>
                </a:lnTo>
                <a:lnTo>
                  <a:pt x="93" y="224"/>
                </a:lnTo>
                <a:lnTo>
                  <a:pt x="93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2"/>
                </a:lnTo>
                <a:lnTo>
                  <a:pt x="94" y="222"/>
                </a:lnTo>
                <a:lnTo>
                  <a:pt x="93" y="222"/>
                </a:lnTo>
                <a:lnTo>
                  <a:pt x="93" y="222"/>
                </a:lnTo>
                <a:lnTo>
                  <a:pt x="91" y="221"/>
                </a:lnTo>
                <a:lnTo>
                  <a:pt x="91" y="221"/>
                </a:lnTo>
                <a:lnTo>
                  <a:pt x="91" y="221"/>
                </a:lnTo>
                <a:lnTo>
                  <a:pt x="91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21"/>
                </a:lnTo>
                <a:lnTo>
                  <a:pt x="90" y="222"/>
                </a:lnTo>
                <a:lnTo>
                  <a:pt x="90" y="222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5"/>
                </a:lnTo>
                <a:lnTo>
                  <a:pt x="91" y="225"/>
                </a:lnTo>
                <a:lnTo>
                  <a:pt x="91" y="227"/>
                </a:lnTo>
                <a:lnTo>
                  <a:pt x="91" y="227"/>
                </a:lnTo>
                <a:lnTo>
                  <a:pt x="91" y="227"/>
                </a:lnTo>
                <a:lnTo>
                  <a:pt x="90" y="227"/>
                </a:lnTo>
                <a:lnTo>
                  <a:pt x="90" y="227"/>
                </a:lnTo>
                <a:lnTo>
                  <a:pt x="88" y="225"/>
                </a:lnTo>
                <a:lnTo>
                  <a:pt x="88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4"/>
                </a:lnTo>
                <a:lnTo>
                  <a:pt x="88" y="224"/>
                </a:lnTo>
                <a:lnTo>
                  <a:pt x="88" y="222"/>
                </a:lnTo>
                <a:lnTo>
                  <a:pt x="88" y="222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5" y="224"/>
                </a:lnTo>
                <a:lnTo>
                  <a:pt x="85" y="224"/>
                </a:lnTo>
                <a:lnTo>
                  <a:pt x="85" y="224"/>
                </a:lnTo>
                <a:lnTo>
                  <a:pt x="85" y="224"/>
                </a:lnTo>
                <a:lnTo>
                  <a:pt x="84" y="224"/>
                </a:lnTo>
                <a:lnTo>
                  <a:pt x="84" y="224"/>
                </a:lnTo>
                <a:lnTo>
                  <a:pt x="84" y="222"/>
                </a:lnTo>
                <a:lnTo>
                  <a:pt x="84" y="222"/>
                </a:lnTo>
                <a:lnTo>
                  <a:pt x="85" y="222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2"/>
                </a:lnTo>
                <a:lnTo>
                  <a:pt x="85" y="222"/>
                </a:lnTo>
                <a:lnTo>
                  <a:pt x="85" y="222"/>
                </a:lnTo>
                <a:lnTo>
                  <a:pt x="87" y="222"/>
                </a:lnTo>
                <a:lnTo>
                  <a:pt x="87" y="221"/>
                </a:lnTo>
                <a:lnTo>
                  <a:pt x="87" y="221"/>
                </a:lnTo>
                <a:lnTo>
                  <a:pt x="87" y="221"/>
                </a:lnTo>
                <a:lnTo>
                  <a:pt x="87" y="219"/>
                </a:lnTo>
                <a:lnTo>
                  <a:pt x="87" y="219"/>
                </a:lnTo>
                <a:lnTo>
                  <a:pt x="87" y="219"/>
                </a:lnTo>
                <a:lnTo>
                  <a:pt x="88" y="219"/>
                </a:lnTo>
                <a:lnTo>
                  <a:pt x="88" y="218"/>
                </a:lnTo>
                <a:lnTo>
                  <a:pt x="88" y="218"/>
                </a:lnTo>
                <a:lnTo>
                  <a:pt x="87" y="218"/>
                </a:lnTo>
                <a:lnTo>
                  <a:pt x="87" y="218"/>
                </a:lnTo>
                <a:lnTo>
                  <a:pt x="87" y="217"/>
                </a:lnTo>
                <a:lnTo>
                  <a:pt x="87" y="217"/>
                </a:lnTo>
                <a:lnTo>
                  <a:pt x="87" y="217"/>
                </a:lnTo>
                <a:lnTo>
                  <a:pt x="87" y="217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4"/>
                </a:lnTo>
                <a:lnTo>
                  <a:pt x="85" y="214"/>
                </a:lnTo>
                <a:lnTo>
                  <a:pt x="84" y="214"/>
                </a:lnTo>
                <a:lnTo>
                  <a:pt x="84" y="214"/>
                </a:lnTo>
                <a:lnTo>
                  <a:pt x="84" y="214"/>
                </a:lnTo>
                <a:lnTo>
                  <a:pt x="84" y="214"/>
                </a:lnTo>
                <a:lnTo>
                  <a:pt x="83" y="214"/>
                </a:lnTo>
                <a:lnTo>
                  <a:pt x="83" y="214"/>
                </a:lnTo>
                <a:lnTo>
                  <a:pt x="83" y="214"/>
                </a:lnTo>
                <a:lnTo>
                  <a:pt x="83" y="214"/>
                </a:lnTo>
                <a:lnTo>
                  <a:pt x="81" y="214"/>
                </a:lnTo>
                <a:lnTo>
                  <a:pt x="81" y="214"/>
                </a:lnTo>
                <a:lnTo>
                  <a:pt x="81" y="215"/>
                </a:lnTo>
                <a:lnTo>
                  <a:pt x="81" y="215"/>
                </a:lnTo>
                <a:lnTo>
                  <a:pt x="81" y="215"/>
                </a:lnTo>
                <a:lnTo>
                  <a:pt x="81" y="215"/>
                </a:lnTo>
                <a:lnTo>
                  <a:pt x="83" y="215"/>
                </a:lnTo>
                <a:lnTo>
                  <a:pt x="83" y="217"/>
                </a:lnTo>
                <a:lnTo>
                  <a:pt x="83" y="217"/>
                </a:lnTo>
                <a:lnTo>
                  <a:pt x="83" y="217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9"/>
                </a:lnTo>
                <a:lnTo>
                  <a:pt x="83" y="219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0" y="218"/>
                </a:lnTo>
                <a:lnTo>
                  <a:pt x="80" y="218"/>
                </a:lnTo>
                <a:lnTo>
                  <a:pt x="80" y="218"/>
                </a:lnTo>
                <a:lnTo>
                  <a:pt x="78" y="218"/>
                </a:lnTo>
                <a:lnTo>
                  <a:pt x="78" y="218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77" y="219"/>
                </a:lnTo>
                <a:lnTo>
                  <a:pt x="77" y="221"/>
                </a:lnTo>
                <a:lnTo>
                  <a:pt x="77" y="221"/>
                </a:lnTo>
                <a:lnTo>
                  <a:pt x="78" y="221"/>
                </a:lnTo>
                <a:lnTo>
                  <a:pt x="78" y="221"/>
                </a:lnTo>
                <a:lnTo>
                  <a:pt x="78" y="222"/>
                </a:lnTo>
                <a:lnTo>
                  <a:pt x="78" y="222"/>
                </a:lnTo>
                <a:lnTo>
                  <a:pt x="77" y="221"/>
                </a:lnTo>
                <a:lnTo>
                  <a:pt x="75" y="221"/>
                </a:lnTo>
                <a:lnTo>
                  <a:pt x="75" y="221"/>
                </a:lnTo>
                <a:lnTo>
                  <a:pt x="75" y="222"/>
                </a:lnTo>
                <a:lnTo>
                  <a:pt x="75" y="222"/>
                </a:lnTo>
                <a:lnTo>
                  <a:pt x="74" y="222"/>
                </a:lnTo>
                <a:lnTo>
                  <a:pt x="74" y="222"/>
                </a:lnTo>
                <a:lnTo>
                  <a:pt x="74" y="222"/>
                </a:lnTo>
                <a:lnTo>
                  <a:pt x="74" y="221"/>
                </a:lnTo>
                <a:lnTo>
                  <a:pt x="73" y="221"/>
                </a:lnTo>
                <a:lnTo>
                  <a:pt x="73" y="219"/>
                </a:lnTo>
                <a:lnTo>
                  <a:pt x="71" y="219"/>
                </a:lnTo>
                <a:lnTo>
                  <a:pt x="71" y="219"/>
                </a:lnTo>
                <a:lnTo>
                  <a:pt x="71" y="219"/>
                </a:lnTo>
                <a:lnTo>
                  <a:pt x="70" y="219"/>
                </a:lnTo>
                <a:lnTo>
                  <a:pt x="70" y="219"/>
                </a:lnTo>
                <a:lnTo>
                  <a:pt x="70" y="218"/>
                </a:lnTo>
                <a:lnTo>
                  <a:pt x="70" y="218"/>
                </a:lnTo>
                <a:lnTo>
                  <a:pt x="70" y="218"/>
                </a:lnTo>
                <a:lnTo>
                  <a:pt x="71" y="218"/>
                </a:lnTo>
                <a:lnTo>
                  <a:pt x="73" y="218"/>
                </a:lnTo>
                <a:lnTo>
                  <a:pt x="73" y="218"/>
                </a:lnTo>
                <a:lnTo>
                  <a:pt x="74" y="218"/>
                </a:lnTo>
                <a:lnTo>
                  <a:pt x="74" y="218"/>
                </a:lnTo>
                <a:lnTo>
                  <a:pt x="74" y="218"/>
                </a:lnTo>
                <a:lnTo>
                  <a:pt x="74" y="218"/>
                </a:lnTo>
                <a:lnTo>
                  <a:pt x="75" y="218"/>
                </a:lnTo>
                <a:lnTo>
                  <a:pt x="75" y="218"/>
                </a:lnTo>
                <a:lnTo>
                  <a:pt x="77" y="218"/>
                </a:lnTo>
                <a:lnTo>
                  <a:pt x="77" y="218"/>
                </a:lnTo>
                <a:lnTo>
                  <a:pt x="77" y="218"/>
                </a:lnTo>
                <a:lnTo>
                  <a:pt x="77" y="217"/>
                </a:lnTo>
                <a:lnTo>
                  <a:pt x="77" y="217"/>
                </a:lnTo>
                <a:lnTo>
                  <a:pt x="78" y="217"/>
                </a:lnTo>
                <a:lnTo>
                  <a:pt x="78" y="215"/>
                </a:lnTo>
                <a:lnTo>
                  <a:pt x="78" y="215"/>
                </a:lnTo>
                <a:lnTo>
                  <a:pt x="78" y="215"/>
                </a:lnTo>
                <a:lnTo>
                  <a:pt x="77" y="215"/>
                </a:lnTo>
                <a:lnTo>
                  <a:pt x="77" y="215"/>
                </a:lnTo>
                <a:lnTo>
                  <a:pt x="77" y="214"/>
                </a:lnTo>
                <a:lnTo>
                  <a:pt x="77" y="214"/>
                </a:lnTo>
                <a:lnTo>
                  <a:pt x="75" y="214"/>
                </a:lnTo>
                <a:lnTo>
                  <a:pt x="75" y="214"/>
                </a:lnTo>
                <a:lnTo>
                  <a:pt x="75" y="214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3" y="212"/>
                </a:lnTo>
                <a:lnTo>
                  <a:pt x="73" y="212"/>
                </a:lnTo>
                <a:lnTo>
                  <a:pt x="73" y="212"/>
                </a:lnTo>
                <a:lnTo>
                  <a:pt x="71" y="212"/>
                </a:lnTo>
                <a:lnTo>
                  <a:pt x="73" y="212"/>
                </a:lnTo>
                <a:lnTo>
                  <a:pt x="73" y="212"/>
                </a:lnTo>
                <a:lnTo>
                  <a:pt x="71" y="211"/>
                </a:lnTo>
                <a:lnTo>
                  <a:pt x="71" y="211"/>
                </a:lnTo>
                <a:lnTo>
                  <a:pt x="71" y="211"/>
                </a:lnTo>
                <a:lnTo>
                  <a:pt x="71" y="211"/>
                </a:lnTo>
                <a:lnTo>
                  <a:pt x="70" y="211"/>
                </a:lnTo>
                <a:lnTo>
                  <a:pt x="70" y="211"/>
                </a:lnTo>
                <a:lnTo>
                  <a:pt x="68" y="211"/>
                </a:lnTo>
                <a:lnTo>
                  <a:pt x="65" y="211"/>
                </a:lnTo>
                <a:lnTo>
                  <a:pt x="67" y="212"/>
                </a:lnTo>
                <a:lnTo>
                  <a:pt x="67" y="212"/>
                </a:lnTo>
                <a:lnTo>
                  <a:pt x="67" y="212"/>
                </a:lnTo>
                <a:lnTo>
                  <a:pt x="65" y="214"/>
                </a:lnTo>
                <a:lnTo>
                  <a:pt x="65" y="214"/>
                </a:lnTo>
                <a:lnTo>
                  <a:pt x="65" y="215"/>
                </a:lnTo>
                <a:lnTo>
                  <a:pt x="65" y="215"/>
                </a:lnTo>
                <a:lnTo>
                  <a:pt x="65" y="215"/>
                </a:lnTo>
                <a:lnTo>
                  <a:pt x="64" y="215"/>
                </a:lnTo>
                <a:lnTo>
                  <a:pt x="63" y="215"/>
                </a:lnTo>
                <a:lnTo>
                  <a:pt x="60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2"/>
                </a:lnTo>
                <a:lnTo>
                  <a:pt x="58" y="212"/>
                </a:lnTo>
                <a:lnTo>
                  <a:pt x="58" y="212"/>
                </a:lnTo>
                <a:lnTo>
                  <a:pt x="58" y="212"/>
                </a:lnTo>
                <a:lnTo>
                  <a:pt x="58" y="214"/>
                </a:lnTo>
                <a:lnTo>
                  <a:pt x="60" y="214"/>
                </a:lnTo>
                <a:lnTo>
                  <a:pt x="60" y="214"/>
                </a:lnTo>
                <a:lnTo>
                  <a:pt x="61" y="214"/>
                </a:lnTo>
                <a:lnTo>
                  <a:pt x="61" y="214"/>
                </a:lnTo>
                <a:lnTo>
                  <a:pt x="61" y="214"/>
                </a:lnTo>
                <a:lnTo>
                  <a:pt x="61" y="212"/>
                </a:lnTo>
                <a:lnTo>
                  <a:pt x="63" y="212"/>
                </a:lnTo>
                <a:lnTo>
                  <a:pt x="63" y="212"/>
                </a:lnTo>
                <a:lnTo>
                  <a:pt x="63" y="211"/>
                </a:lnTo>
                <a:lnTo>
                  <a:pt x="63" y="211"/>
                </a:lnTo>
                <a:lnTo>
                  <a:pt x="61" y="211"/>
                </a:lnTo>
                <a:lnTo>
                  <a:pt x="61" y="211"/>
                </a:lnTo>
                <a:lnTo>
                  <a:pt x="61" y="211"/>
                </a:lnTo>
                <a:lnTo>
                  <a:pt x="61" y="211"/>
                </a:lnTo>
                <a:lnTo>
                  <a:pt x="60" y="212"/>
                </a:lnTo>
                <a:lnTo>
                  <a:pt x="60" y="212"/>
                </a:lnTo>
                <a:lnTo>
                  <a:pt x="60" y="212"/>
                </a:lnTo>
                <a:lnTo>
                  <a:pt x="60" y="212"/>
                </a:lnTo>
                <a:lnTo>
                  <a:pt x="60" y="211"/>
                </a:lnTo>
                <a:lnTo>
                  <a:pt x="60" y="211"/>
                </a:lnTo>
                <a:lnTo>
                  <a:pt x="60" y="210"/>
                </a:lnTo>
                <a:lnTo>
                  <a:pt x="60" y="210"/>
                </a:lnTo>
                <a:lnTo>
                  <a:pt x="60" y="208"/>
                </a:lnTo>
                <a:lnTo>
                  <a:pt x="60" y="208"/>
                </a:lnTo>
                <a:lnTo>
                  <a:pt x="58" y="208"/>
                </a:lnTo>
                <a:lnTo>
                  <a:pt x="58" y="208"/>
                </a:lnTo>
                <a:lnTo>
                  <a:pt x="58" y="208"/>
                </a:lnTo>
                <a:lnTo>
                  <a:pt x="58" y="210"/>
                </a:lnTo>
                <a:lnTo>
                  <a:pt x="58" y="211"/>
                </a:lnTo>
                <a:lnTo>
                  <a:pt x="58" y="211"/>
                </a:lnTo>
                <a:lnTo>
                  <a:pt x="58" y="212"/>
                </a:lnTo>
                <a:lnTo>
                  <a:pt x="58" y="212"/>
                </a:lnTo>
                <a:lnTo>
                  <a:pt x="57" y="211"/>
                </a:lnTo>
                <a:lnTo>
                  <a:pt x="56" y="211"/>
                </a:lnTo>
                <a:lnTo>
                  <a:pt x="56" y="211"/>
                </a:lnTo>
                <a:lnTo>
                  <a:pt x="56" y="211"/>
                </a:lnTo>
                <a:lnTo>
                  <a:pt x="56" y="212"/>
                </a:lnTo>
                <a:lnTo>
                  <a:pt x="56" y="212"/>
                </a:lnTo>
                <a:lnTo>
                  <a:pt x="56" y="212"/>
                </a:lnTo>
                <a:lnTo>
                  <a:pt x="56" y="214"/>
                </a:lnTo>
                <a:lnTo>
                  <a:pt x="56" y="214"/>
                </a:lnTo>
                <a:lnTo>
                  <a:pt x="54" y="214"/>
                </a:lnTo>
                <a:lnTo>
                  <a:pt x="54" y="214"/>
                </a:lnTo>
                <a:lnTo>
                  <a:pt x="56" y="215"/>
                </a:lnTo>
                <a:lnTo>
                  <a:pt x="56" y="215"/>
                </a:lnTo>
                <a:lnTo>
                  <a:pt x="57" y="215"/>
                </a:lnTo>
                <a:lnTo>
                  <a:pt x="57" y="215"/>
                </a:lnTo>
                <a:lnTo>
                  <a:pt x="56" y="215"/>
                </a:lnTo>
                <a:lnTo>
                  <a:pt x="57" y="217"/>
                </a:lnTo>
                <a:lnTo>
                  <a:pt x="57" y="217"/>
                </a:lnTo>
                <a:lnTo>
                  <a:pt x="57" y="217"/>
                </a:lnTo>
                <a:lnTo>
                  <a:pt x="56" y="217"/>
                </a:lnTo>
                <a:lnTo>
                  <a:pt x="56" y="217"/>
                </a:lnTo>
                <a:lnTo>
                  <a:pt x="56" y="217"/>
                </a:lnTo>
                <a:lnTo>
                  <a:pt x="54" y="217"/>
                </a:lnTo>
                <a:lnTo>
                  <a:pt x="54" y="217"/>
                </a:lnTo>
                <a:lnTo>
                  <a:pt x="54" y="215"/>
                </a:lnTo>
                <a:lnTo>
                  <a:pt x="54" y="215"/>
                </a:lnTo>
                <a:lnTo>
                  <a:pt x="54" y="214"/>
                </a:lnTo>
                <a:lnTo>
                  <a:pt x="53" y="212"/>
                </a:lnTo>
                <a:lnTo>
                  <a:pt x="53" y="212"/>
                </a:lnTo>
                <a:lnTo>
                  <a:pt x="53" y="211"/>
                </a:lnTo>
                <a:lnTo>
                  <a:pt x="51" y="211"/>
                </a:lnTo>
                <a:lnTo>
                  <a:pt x="51" y="211"/>
                </a:lnTo>
                <a:lnTo>
                  <a:pt x="51" y="211"/>
                </a:lnTo>
                <a:lnTo>
                  <a:pt x="50" y="211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1" y="210"/>
                </a:lnTo>
                <a:lnTo>
                  <a:pt x="51" y="210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1" y="208"/>
                </a:lnTo>
                <a:lnTo>
                  <a:pt x="51" y="208"/>
                </a:lnTo>
                <a:lnTo>
                  <a:pt x="51" y="208"/>
                </a:lnTo>
                <a:lnTo>
                  <a:pt x="51" y="208"/>
                </a:lnTo>
                <a:lnTo>
                  <a:pt x="50" y="208"/>
                </a:lnTo>
                <a:lnTo>
                  <a:pt x="50" y="207"/>
                </a:lnTo>
                <a:lnTo>
                  <a:pt x="48" y="207"/>
                </a:lnTo>
                <a:lnTo>
                  <a:pt x="48" y="205"/>
                </a:lnTo>
                <a:lnTo>
                  <a:pt x="48" y="205"/>
                </a:lnTo>
                <a:lnTo>
                  <a:pt x="47" y="205"/>
                </a:lnTo>
                <a:lnTo>
                  <a:pt x="47" y="205"/>
                </a:lnTo>
                <a:lnTo>
                  <a:pt x="47" y="207"/>
                </a:lnTo>
                <a:lnTo>
                  <a:pt x="47" y="207"/>
                </a:lnTo>
                <a:lnTo>
                  <a:pt x="46" y="207"/>
                </a:lnTo>
                <a:lnTo>
                  <a:pt x="44" y="207"/>
                </a:lnTo>
                <a:lnTo>
                  <a:pt x="44" y="207"/>
                </a:lnTo>
                <a:lnTo>
                  <a:pt x="43" y="205"/>
                </a:lnTo>
                <a:lnTo>
                  <a:pt x="43" y="205"/>
                </a:lnTo>
                <a:lnTo>
                  <a:pt x="41" y="207"/>
                </a:lnTo>
                <a:lnTo>
                  <a:pt x="41" y="207"/>
                </a:lnTo>
                <a:lnTo>
                  <a:pt x="41" y="208"/>
                </a:lnTo>
                <a:lnTo>
                  <a:pt x="41" y="208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38" y="207"/>
                </a:lnTo>
                <a:lnTo>
                  <a:pt x="38" y="205"/>
                </a:lnTo>
                <a:lnTo>
                  <a:pt x="38" y="205"/>
                </a:lnTo>
                <a:lnTo>
                  <a:pt x="37" y="207"/>
                </a:lnTo>
                <a:lnTo>
                  <a:pt x="37" y="207"/>
                </a:lnTo>
                <a:lnTo>
                  <a:pt x="37" y="208"/>
                </a:lnTo>
                <a:lnTo>
                  <a:pt x="37" y="208"/>
                </a:lnTo>
                <a:lnTo>
                  <a:pt x="37" y="208"/>
                </a:lnTo>
                <a:lnTo>
                  <a:pt x="37" y="208"/>
                </a:lnTo>
                <a:lnTo>
                  <a:pt x="36" y="208"/>
                </a:lnTo>
                <a:lnTo>
                  <a:pt x="36" y="208"/>
                </a:lnTo>
                <a:lnTo>
                  <a:pt x="36" y="208"/>
                </a:lnTo>
                <a:lnTo>
                  <a:pt x="34" y="208"/>
                </a:lnTo>
                <a:lnTo>
                  <a:pt x="34" y="207"/>
                </a:lnTo>
                <a:lnTo>
                  <a:pt x="33" y="207"/>
                </a:lnTo>
                <a:lnTo>
                  <a:pt x="33" y="207"/>
                </a:lnTo>
                <a:lnTo>
                  <a:pt x="34" y="207"/>
                </a:lnTo>
                <a:lnTo>
                  <a:pt x="34" y="205"/>
                </a:lnTo>
                <a:lnTo>
                  <a:pt x="33" y="205"/>
                </a:lnTo>
                <a:lnTo>
                  <a:pt x="31" y="204"/>
                </a:lnTo>
                <a:lnTo>
                  <a:pt x="31" y="204"/>
                </a:lnTo>
                <a:lnTo>
                  <a:pt x="30" y="204"/>
                </a:lnTo>
                <a:lnTo>
                  <a:pt x="28" y="204"/>
                </a:lnTo>
                <a:lnTo>
                  <a:pt x="26" y="204"/>
                </a:lnTo>
                <a:lnTo>
                  <a:pt x="26" y="204"/>
                </a:lnTo>
                <a:lnTo>
                  <a:pt x="26" y="204"/>
                </a:lnTo>
                <a:lnTo>
                  <a:pt x="26" y="204"/>
                </a:lnTo>
                <a:lnTo>
                  <a:pt x="24" y="204"/>
                </a:lnTo>
                <a:lnTo>
                  <a:pt x="24" y="204"/>
                </a:lnTo>
                <a:lnTo>
                  <a:pt x="23" y="204"/>
                </a:lnTo>
                <a:lnTo>
                  <a:pt x="23" y="202"/>
                </a:lnTo>
                <a:lnTo>
                  <a:pt x="23" y="202"/>
                </a:lnTo>
                <a:lnTo>
                  <a:pt x="21" y="202"/>
                </a:lnTo>
                <a:lnTo>
                  <a:pt x="21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1"/>
                </a:lnTo>
                <a:lnTo>
                  <a:pt x="18" y="201"/>
                </a:lnTo>
                <a:lnTo>
                  <a:pt x="18" y="201"/>
                </a:lnTo>
                <a:lnTo>
                  <a:pt x="18" y="200"/>
                </a:lnTo>
                <a:lnTo>
                  <a:pt x="18" y="200"/>
                </a:lnTo>
                <a:lnTo>
                  <a:pt x="17" y="198"/>
                </a:lnTo>
                <a:lnTo>
                  <a:pt x="17" y="198"/>
                </a:lnTo>
                <a:lnTo>
                  <a:pt x="18" y="198"/>
                </a:lnTo>
                <a:lnTo>
                  <a:pt x="18" y="197"/>
                </a:lnTo>
                <a:lnTo>
                  <a:pt x="18" y="197"/>
                </a:lnTo>
                <a:lnTo>
                  <a:pt x="18" y="197"/>
                </a:lnTo>
                <a:lnTo>
                  <a:pt x="18" y="198"/>
                </a:lnTo>
                <a:lnTo>
                  <a:pt x="18" y="198"/>
                </a:lnTo>
                <a:lnTo>
                  <a:pt x="20" y="200"/>
                </a:lnTo>
                <a:lnTo>
                  <a:pt x="20" y="201"/>
                </a:lnTo>
                <a:lnTo>
                  <a:pt x="20" y="201"/>
                </a:lnTo>
                <a:lnTo>
                  <a:pt x="23" y="200"/>
                </a:lnTo>
                <a:lnTo>
                  <a:pt x="23" y="200"/>
                </a:lnTo>
                <a:lnTo>
                  <a:pt x="24" y="198"/>
                </a:lnTo>
                <a:lnTo>
                  <a:pt x="24" y="198"/>
                </a:lnTo>
                <a:lnTo>
                  <a:pt x="24" y="198"/>
                </a:lnTo>
                <a:lnTo>
                  <a:pt x="24" y="198"/>
                </a:lnTo>
                <a:lnTo>
                  <a:pt x="23" y="197"/>
                </a:lnTo>
                <a:lnTo>
                  <a:pt x="23" y="195"/>
                </a:lnTo>
                <a:lnTo>
                  <a:pt x="23" y="195"/>
                </a:lnTo>
                <a:lnTo>
                  <a:pt x="23" y="195"/>
                </a:lnTo>
                <a:lnTo>
                  <a:pt x="24" y="194"/>
                </a:lnTo>
                <a:lnTo>
                  <a:pt x="24" y="194"/>
                </a:lnTo>
                <a:lnTo>
                  <a:pt x="24" y="195"/>
                </a:lnTo>
                <a:lnTo>
                  <a:pt x="26" y="195"/>
                </a:lnTo>
                <a:lnTo>
                  <a:pt x="26" y="195"/>
                </a:lnTo>
                <a:lnTo>
                  <a:pt x="26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5"/>
                </a:lnTo>
                <a:lnTo>
                  <a:pt x="27" y="195"/>
                </a:lnTo>
                <a:lnTo>
                  <a:pt x="27" y="195"/>
                </a:lnTo>
                <a:lnTo>
                  <a:pt x="27" y="194"/>
                </a:lnTo>
                <a:lnTo>
                  <a:pt x="27" y="194"/>
                </a:lnTo>
                <a:lnTo>
                  <a:pt x="28" y="194"/>
                </a:lnTo>
                <a:lnTo>
                  <a:pt x="27" y="195"/>
                </a:lnTo>
                <a:lnTo>
                  <a:pt x="28" y="197"/>
                </a:lnTo>
                <a:lnTo>
                  <a:pt x="28" y="197"/>
                </a:lnTo>
                <a:lnTo>
                  <a:pt x="28" y="197"/>
                </a:lnTo>
                <a:lnTo>
                  <a:pt x="28" y="197"/>
                </a:lnTo>
                <a:lnTo>
                  <a:pt x="28" y="198"/>
                </a:lnTo>
                <a:lnTo>
                  <a:pt x="28" y="198"/>
                </a:lnTo>
                <a:lnTo>
                  <a:pt x="30" y="198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3" y="200"/>
                </a:lnTo>
                <a:lnTo>
                  <a:pt x="33" y="200"/>
                </a:lnTo>
                <a:lnTo>
                  <a:pt x="33" y="200"/>
                </a:lnTo>
                <a:lnTo>
                  <a:pt x="34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1"/>
                </a:lnTo>
                <a:lnTo>
                  <a:pt x="36" y="202"/>
                </a:lnTo>
                <a:lnTo>
                  <a:pt x="36" y="202"/>
                </a:lnTo>
                <a:lnTo>
                  <a:pt x="37" y="202"/>
                </a:lnTo>
                <a:lnTo>
                  <a:pt x="37" y="202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7" y="201"/>
                </a:lnTo>
                <a:lnTo>
                  <a:pt x="37" y="201"/>
                </a:lnTo>
                <a:lnTo>
                  <a:pt x="38" y="200"/>
                </a:lnTo>
                <a:lnTo>
                  <a:pt x="40" y="200"/>
                </a:lnTo>
                <a:lnTo>
                  <a:pt x="41" y="200"/>
                </a:lnTo>
                <a:lnTo>
                  <a:pt x="43" y="201"/>
                </a:lnTo>
                <a:lnTo>
                  <a:pt x="43" y="201"/>
                </a:lnTo>
                <a:lnTo>
                  <a:pt x="44" y="201"/>
                </a:lnTo>
                <a:lnTo>
                  <a:pt x="44" y="201"/>
                </a:lnTo>
                <a:lnTo>
                  <a:pt x="44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4" y="201"/>
                </a:lnTo>
                <a:lnTo>
                  <a:pt x="44" y="201"/>
                </a:lnTo>
                <a:lnTo>
                  <a:pt x="44" y="201"/>
                </a:lnTo>
                <a:lnTo>
                  <a:pt x="44" y="201"/>
                </a:lnTo>
                <a:lnTo>
                  <a:pt x="46" y="201"/>
                </a:lnTo>
                <a:lnTo>
                  <a:pt x="46" y="200"/>
                </a:lnTo>
                <a:lnTo>
                  <a:pt x="47" y="200"/>
                </a:lnTo>
                <a:lnTo>
                  <a:pt x="47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4" y="200"/>
                </a:lnTo>
                <a:lnTo>
                  <a:pt x="44" y="200"/>
                </a:lnTo>
                <a:lnTo>
                  <a:pt x="44" y="200"/>
                </a:lnTo>
                <a:lnTo>
                  <a:pt x="44" y="200"/>
                </a:lnTo>
                <a:lnTo>
                  <a:pt x="43" y="200"/>
                </a:lnTo>
                <a:lnTo>
                  <a:pt x="41" y="200"/>
                </a:lnTo>
                <a:lnTo>
                  <a:pt x="41" y="198"/>
                </a:lnTo>
                <a:lnTo>
                  <a:pt x="40" y="198"/>
                </a:lnTo>
                <a:lnTo>
                  <a:pt x="40" y="197"/>
                </a:lnTo>
                <a:lnTo>
                  <a:pt x="40" y="197"/>
                </a:lnTo>
                <a:lnTo>
                  <a:pt x="38" y="197"/>
                </a:lnTo>
                <a:lnTo>
                  <a:pt x="37" y="197"/>
                </a:lnTo>
                <a:lnTo>
                  <a:pt x="36" y="197"/>
                </a:lnTo>
                <a:lnTo>
                  <a:pt x="34" y="197"/>
                </a:lnTo>
                <a:lnTo>
                  <a:pt x="34" y="197"/>
                </a:lnTo>
                <a:lnTo>
                  <a:pt x="34" y="194"/>
                </a:lnTo>
                <a:lnTo>
                  <a:pt x="33" y="192"/>
                </a:lnTo>
                <a:lnTo>
                  <a:pt x="33" y="192"/>
                </a:lnTo>
                <a:lnTo>
                  <a:pt x="34" y="192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5"/>
                </a:lnTo>
                <a:lnTo>
                  <a:pt x="36" y="195"/>
                </a:lnTo>
                <a:lnTo>
                  <a:pt x="37" y="195"/>
                </a:lnTo>
                <a:lnTo>
                  <a:pt x="37" y="197"/>
                </a:lnTo>
                <a:lnTo>
                  <a:pt x="37" y="197"/>
                </a:lnTo>
                <a:lnTo>
                  <a:pt x="38" y="197"/>
                </a:lnTo>
                <a:lnTo>
                  <a:pt x="40" y="197"/>
                </a:lnTo>
                <a:lnTo>
                  <a:pt x="41" y="197"/>
                </a:lnTo>
                <a:lnTo>
                  <a:pt x="41" y="197"/>
                </a:lnTo>
                <a:lnTo>
                  <a:pt x="43" y="195"/>
                </a:lnTo>
                <a:lnTo>
                  <a:pt x="43" y="195"/>
                </a:lnTo>
                <a:lnTo>
                  <a:pt x="41" y="195"/>
                </a:lnTo>
                <a:lnTo>
                  <a:pt x="41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1" y="195"/>
                </a:lnTo>
                <a:lnTo>
                  <a:pt x="41" y="195"/>
                </a:lnTo>
                <a:lnTo>
                  <a:pt x="41" y="195"/>
                </a:lnTo>
                <a:lnTo>
                  <a:pt x="41" y="195"/>
                </a:lnTo>
                <a:lnTo>
                  <a:pt x="43" y="194"/>
                </a:lnTo>
                <a:lnTo>
                  <a:pt x="43" y="194"/>
                </a:lnTo>
                <a:lnTo>
                  <a:pt x="41" y="194"/>
                </a:lnTo>
                <a:lnTo>
                  <a:pt x="41" y="192"/>
                </a:lnTo>
                <a:lnTo>
                  <a:pt x="40" y="192"/>
                </a:lnTo>
                <a:lnTo>
                  <a:pt x="40" y="194"/>
                </a:lnTo>
                <a:lnTo>
                  <a:pt x="40" y="194"/>
                </a:lnTo>
                <a:lnTo>
                  <a:pt x="40" y="194"/>
                </a:lnTo>
                <a:lnTo>
                  <a:pt x="38" y="192"/>
                </a:lnTo>
                <a:lnTo>
                  <a:pt x="38" y="192"/>
                </a:lnTo>
                <a:lnTo>
                  <a:pt x="36" y="192"/>
                </a:lnTo>
                <a:lnTo>
                  <a:pt x="36" y="191"/>
                </a:lnTo>
                <a:lnTo>
                  <a:pt x="36" y="191"/>
                </a:lnTo>
                <a:lnTo>
                  <a:pt x="37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0"/>
                </a:lnTo>
                <a:lnTo>
                  <a:pt x="38" y="190"/>
                </a:lnTo>
                <a:lnTo>
                  <a:pt x="38" y="190"/>
                </a:lnTo>
                <a:lnTo>
                  <a:pt x="40" y="190"/>
                </a:lnTo>
                <a:lnTo>
                  <a:pt x="40" y="190"/>
                </a:lnTo>
                <a:lnTo>
                  <a:pt x="41" y="190"/>
                </a:lnTo>
                <a:lnTo>
                  <a:pt x="41" y="190"/>
                </a:lnTo>
                <a:lnTo>
                  <a:pt x="41" y="191"/>
                </a:lnTo>
                <a:lnTo>
                  <a:pt x="43" y="191"/>
                </a:lnTo>
                <a:lnTo>
                  <a:pt x="44" y="192"/>
                </a:lnTo>
                <a:lnTo>
                  <a:pt x="44" y="192"/>
                </a:lnTo>
                <a:lnTo>
                  <a:pt x="44" y="191"/>
                </a:lnTo>
                <a:lnTo>
                  <a:pt x="44" y="191"/>
                </a:lnTo>
                <a:lnTo>
                  <a:pt x="46" y="192"/>
                </a:lnTo>
                <a:lnTo>
                  <a:pt x="46" y="192"/>
                </a:lnTo>
                <a:lnTo>
                  <a:pt x="47" y="192"/>
                </a:lnTo>
                <a:lnTo>
                  <a:pt x="47" y="192"/>
                </a:lnTo>
                <a:lnTo>
                  <a:pt x="47" y="192"/>
                </a:lnTo>
                <a:lnTo>
                  <a:pt x="48" y="192"/>
                </a:lnTo>
                <a:lnTo>
                  <a:pt x="48" y="192"/>
                </a:lnTo>
                <a:lnTo>
                  <a:pt x="50" y="192"/>
                </a:lnTo>
                <a:lnTo>
                  <a:pt x="50" y="192"/>
                </a:lnTo>
                <a:lnTo>
                  <a:pt x="50" y="194"/>
                </a:lnTo>
                <a:lnTo>
                  <a:pt x="50" y="194"/>
                </a:lnTo>
                <a:lnTo>
                  <a:pt x="51" y="194"/>
                </a:lnTo>
                <a:lnTo>
                  <a:pt x="51" y="194"/>
                </a:lnTo>
                <a:lnTo>
                  <a:pt x="51" y="192"/>
                </a:lnTo>
                <a:lnTo>
                  <a:pt x="51" y="192"/>
                </a:lnTo>
                <a:lnTo>
                  <a:pt x="53" y="192"/>
                </a:lnTo>
                <a:lnTo>
                  <a:pt x="53" y="192"/>
                </a:lnTo>
                <a:lnTo>
                  <a:pt x="54" y="192"/>
                </a:lnTo>
                <a:lnTo>
                  <a:pt x="56" y="192"/>
                </a:lnTo>
                <a:lnTo>
                  <a:pt x="56" y="192"/>
                </a:lnTo>
                <a:lnTo>
                  <a:pt x="57" y="192"/>
                </a:lnTo>
                <a:lnTo>
                  <a:pt x="57" y="194"/>
                </a:lnTo>
                <a:lnTo>
                  <a:pt x="57" y="194"/>
                </a:lnTo>
                <a:lnTo>
                  <a:pt x="58" y="194"/>
                </a:lnTo>
                <a:lnTo>
                  <a:pt x="58" y="194"/>
                </a:lnTo>
                <a:lnTo>
                  <a:pt x="58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1" y="194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1"/>
                </a:lnTo>
                <a:lnTo>
                  <a:pt x="61" y="191"/>
                </a:lnTo>
                <a:lnTo>
                  <a:pt x="63" y="192"/>
                </a:lnTo>
                <a:lnTo>
                  <a:pt x="63" y="192"/>
                </a:lnTo>
                <a:lnTo>
                  <a:pt x="63" y="192"/>
                </a:lnTo>
                <a:lnTo>
                  <a:pt x="63" y="192"/>
                </a:lnTo>
                <a:lnTo>
                  <a:pt x="64" y="192"/>
                </a:lnTo>
                <a:lnTo>
                  <a:pt x="64" y="192"/>
                </a:lnTo>
                <a:lnTo>
                  <a:pt x="65" y="192"/>
                </a:lnTo>
                <a:lnTo>
                  <a:pt x="65" y="192"/>
                </a:lnTo>
                <a:lnTo>
                  <a:pt x="65" y="192"/>
                </a:lnTo>
                <a:lnTo>
                  <a:pt x="67" y="194"/>
                </a:lnTo>
                <a:lnTo>
                  <a:pt x="67" y="194"/>
                </a:lnTo>
                <a:lnTo>
                  <a:pt x="67" y="194"/>
                </a:lnTo>
                <a:lnTo>
                  <a:pt x="68" y="194"/>
                </a:lnTo>
                <a:lnTo>
                  <a:pt x="68" y="192"/>
                </a:lnTo>
                <a:lnTo>
                  <a:pt x="68" y="192"/>
                </a:lnTo>
                <a:lnTo>
                  <a:pt x="68" y="192"/>
                </a:lnTo>
                <a:lnTo>
                  <a:pt x="68" y="192"/>
                </a:lnTo>
                <a:lnTo>
                  <a:pt x="68" y="191"/>
                </a:lnTo>
                <a:lnTo>
                  <a:pt x="68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0"/>
                </a:lnTo>
                <a:lnTo>
                  <a:pt x="67" y="190"/>
                </a:lnTo>
                <a:lnTo>
                  <a:pt x="67" y="191"/>
                </a:lnTo>
                <a:lnTo>
                  <a:pt x="68" y="191"/>
                </a:lnTo>
                <a:lnTo>
                  <a:pt x="70" y="191"/>
                </a:lnTo>
                <a:lnTo>
                  <a:pt x="70" y="192"/>
                </a:lnTo>
                <a:lnTo>
                  <a:pt x="70" y="192"/>
                </a:lnTo>
                <a:lnTo>
                  <a:pt x="71" y="192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3" y="191"/>
                </a:lnTo>
                <a:lnTo>
                  <a:pt x="71" y="191"/>
                </a:lnTo>
                <a:lnTo>
                  <a:pt x="73" y="192"/>
                </a:lnTo>
                <a:lnTo>
                  <a:pt x="73" y="192"/>
                </a:lnTo>
                <a:lnTo>
                  <a:pt x="73" y="192"/>
                </a:lnTo>
                <a:lnTo>
                  <a:pt x="73" y="192"/>
                </a:lnTo>
                <a:lnTo>
                  <a:pt x="74" y="192"/>
                </a:lnTo>
                <a:lnTo>
                  <a:pt x="74" y="192"/>
                </a:lnTo>
                <a:lnTo>
                  <a:pt x="74" y="192"/>
                </a:lnTo>
                <a:lnTo>
                  <a:pt x="75" y="192"/>
                </a:lnTo>
                <a:lnTo>
                  <a:pt x="75" y="192"/>
                </a:lnTo>
                <a:lnTo>
                  <a:pt x="75" y="192"/>
                </a:lnTo>
                <a:lnTo>
                  <a:pt x="78" y="192"/>
                </a:lnTo>
                <a:lnTo>
                  <a:pt x="81" y="192"/>
                </a:lnTo>
                <a:lnTo>
                  <a:pt x="83" y="191"/>
                </a:lnTo>
                <a:lnTo>
                  <a:pt x="83" y="190"/>
                </a:lnTo>
                <a:lnTo>
                  <a:pt x="83" y="190"/>
                </a:lnTo>
                <a:lnTo>
                  <a:pt x="84" y="190"/>
                </a:lnTo>
                <a:lnTo>
                  <a:pt x="84" y="190"/>
                </a:lnTo>
                <a:lnTo>
                  <a:pt x="84" y="190"/>
                </a:lnTo>
                <a:lnTo>
                  <a:pt x="85" y="191"/>
                </a:lnTo>
                <a:lnTo>
                  <a:pt x="85" y="191"/>
                </a:lnTo>
                <a:lnTo>
                  <a:pt x="85" y="191"/>
                </a:lnTo>
                <a:lnTo>
                  <a:pt x="87" y="191"/>
                </a:lnTo>
                <a:lnTo>
                  <a:pt x="87" y="190"/>
                </a:lnTo>
                <a:lnTo>
                  <a:pt x="87" y="190"/>
                </a:lnTo>
                <a:lnTo>
                  <a:pt x="90" y="190"/>
                </a:lnTo>
                <a:lnTo>
                  <a:pt x="91" y="190"/>
                </a:lnTo>
                <a:lnTo>
                  <a:pt x="91" y="190"/>
                </a:lnTo>
                <a:lnTo>
                  <a:pt x="91" y="190"/>
                </a:lnTo>
                <a:lnTo>
                  <a:pt x="93" y="190"/>
                </a:lnTo>
                <a:lnTo>
                  <a:pt x="93" y="190"/>
                </a:lnTo>
                <a:lnTo>
                  <a:pt x="93" y="188"/>
                </a:lnTo>
                <a:lnTo>
                  <a:pt x="93" y="188"/>
                </a:lnTo>
                <a:lnTo>
                  <a:pt x="93" y="187"/>
                </a:lnTo>
                <a:lnTo>
                  <a:pt x="93" y="185"/>
                </a:lnTo>
                <a:lnTo>
                  <a:pt x="93" y="185"/>
                </a:lnTo>
                <a:lnTo>
                  <a:pt x="93" y="185"/>
                </a:lnTo>
                <a:lnTo>
                  <a:pt x="94" y="185"/>
                </a:lnTo>
                <a:lnTo>
                  <a:pt x="94" y="185"/>
                </a:lnTo>
                <a:lnTo>
                  <a:pt x="94" y="184"/>
                </a:lnTo>
                <a:lnTo>
                  <a:pt x="93" y="184"/>
                </a:lnTo>
                <a:lnTo>
                  <a:pt x="91" y="182"/>
                </a:lnTo>
                <a:lnTo>
                  <a:pt x="91" y="182"/>
                </a:lnTo>
                <a:lnTo>
                  <a:pt x="91" y="182"/>
                </a:lnTo>
                <a:lnTo>
                  <a:pt x="90" y="182"/>
                </a:lnTo>
                <a:lnTo>
                  <a:pt x="90" y="182"/>
                </a:lnTo>
                <a:lnTo>
                  <a:pt x="88" y="182"/>
                </a:lnTo>
                <a:lnTo>
                  <a:pt x="90" y="184"/>
                </a:lnTo>
                <a:lnTo>
                  <a:pt x="90" y="184"/>
                </a:lnTo>
                <a:lnTo>
                  <a:pt x="90" y="184"/>
                </a:lnTo>
                <a:lnTo>
                  <a:pt x="90" y="185"/>
                </a:lnTo>
                <a:lnTo>
                  <a:pt x="90" y="185"/>
                </a:lnTo>
                <a:lnTo>
                  <a:pt x="90" y="185"/>
                </a:lnTo>
                <a:lnTo>
                  <a:pt x="90" y="185"/>
                </a:lnTo>
                <a:lnTo>
                  <a:pt x="90" y="187"/>
                </a:lnTo>
                <a:lnTo>
                  <a:pt x="91" y="187"/>
                </a:lnTo>
                <a:lnTo>
                  <a:pt x="91" y="187"/>
                </a:lnTo>
                <a:lnTo>
                  <a:pt x="90" y="187"/>
                </a:lnTo>
                <a:lnTo>
                  <a:pt x="90" y="187"/>
                </a:lnTo>
                <a:lnTo>
                  <a:pt x="88" y="188"/>
                </a:lnTo>
                <a:lnTo>
                  <a:pt x="88" y="187"/>
                </a:lnTo>
                <a:lnTo>
                  <a:pt x="87" y="188"/>
                </a:lnTo>
                <a:lnTo>
                  <a:pt x="87" y="188"/>
                </a:lnTo>
                <a:lnTo>
                  <a:pt x="87" y="187"/>
                </a:lnTo>
                <a:lnTo>
                  <a:pt x="87" y="187"/>
                </a:lnTo>
                <a:lnTo>
                  <a:pt x="85" y="187"/>
                </a:lnTo>
                <a:lnTo>
                  <a:pt x="85" y="187"/>
                </a:lnTo>
                <a:lnTo>
                  <a:pt x="85" y="187"/>
                </a:lnTo>
                <a:lnTo>
                  <a:pt x="85" y="185"/>
                </a:lnTo>
                <a:lnTo>
                  <a:pt x="85" y="184"/>
                </a:lnTo>
                <a:lnTo>
                  <a:pt x="84" y="184"/>
                </a:lnTo>
                <a:lnTo>
                  <a:pt x="84" y="184"/>
                </a:lnTo>
                <a:lnTo>
                  <a:pt x="84" y="184"/>
                </a:lnTo>
                <a:lnTo>
                  <a:pt x="84" y="185"/>
                </a:lnTo>
                <a:lnTo>
                  <a:pt x="84" y="185"/>
                </a:lnTo>
                <a:lnTo>
                  <a:pt x="84" y="185"/>
                </a:lnTo>
                <a:lnTo>
                  <a:pt x="83" y="184"/>
                </a:lnTo>
                <a:lnTo>
                  <a:pt x="81" y="185"/>
                </a:lnTo>
                <a:lnTo>
                  <a:pt x="81" y="185"/>
                </a:lnTo>
                <a:lnTo>
                  <a:pt x="81" y="185"/>
                </a:lnTo>
                <a:lnTo>
                  <a:pt x="81" y="185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2"/>
                </a:lnTo>
                <a:lnTo>
                  <a:pt x="81" y="182"/>
                </a:lnTo>
                <a:lnTo>
                  <a:pt x="81" y="181"/>
                </a:lnTo>
                <a:lnTo>
                  <a:pt x="81" y="181"/>
                </a:lnTo>
                <a:lnTo>
                  <a:pt x="81" y="181"/>
                </a:lnTo>
                <a:lnTo>
                  <a:pt x="81" y="181"/>
                </a:lnTo>
                <a:lnTo>
                  <a:pt x="83" y="180"/>
                </a:lnTo>
                <a:lnTo>
                  <a:pt x="84" y="180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8"/>
                </a:lnTo>
                <a:lnTo>
                  <a:pt x="84" y="178"/>
                </a:lnTo>
                <a:lnTo>
                  <a:pt x="83" y="180"/>
                </a:lnTo>
                <a:lnTo>
                  <a:pt x="83" y="180"/>
                </a:lnTo>
                <a:lnTo>
                  <a:pt x="83" y="178"/>
                </a:lnTo>
                <a:lnTo>
                  <a:pt x="83" y="178"/>
                </a:lnTo>
                <a:lnTo>
                  <a:pt x="81" y="177"/>
                </a:lnTo>
                <a:lnTo>
                  <a:pt x="81" y="177"/>
                </a:lnTo>
                <a:lnTo>
                  <a:pt x="81" y="177"/>
                </a:lnTo>
                <a:lnTo>
                  <a:pt x="81" y="177"/>
                </a:lnTo>
                <a:lnTo>
                  <a:pt x="80" y="177"/>
                </a:lnTo>
                <a:lnTo>
                  <a:pt x="80" y="177"/>
                </a:lnTo>
                <a:lnTo>
                  <a:pt x="81" y="178"/>
                </a:lnTo>
                <a:lnTo>
                  <a:pt x="81" y="178"/>
                </a:lnTo>
                <a:lnTo>
                  <a:pt x="81" y="180"/>
                </a:lnTo>
                <a:lnTo>
                  <a:pt x="80" y="180"/>
                </a:lnTo>
                <a:lnTo>
                  <a:pt x="80" y="180"/>
                </a:lnTo>
                <a:lnTo>
                  <a:pt x="80" y="180"/>
                </a:lnTo>
                <a:lnTo>
                  <a:pt x="80" y="178"/>
                </a:lnTo>
                <a:lnTo>
                  <a:pt x="80" y="178"/>
                </a:lnTo>
                <a:lnTo>
                  <a:pt x="80" y="178"/>
                </a:lnTo>
                <a:lnTo>
                  <a:pt x="78" y="178"/>
                </a:lnTo>
                <a:lnTo>
                  <a:pt x="80" y="177"/>
                </a:lnTo>
                <a:lnTo>
                  <a:pt x="80" y="177"/>
                </a:lnTo>
                <a:lnTo>
                  <a:pt x="78" y="177"/>
                </a:lnTo>
                <a:lnTo>
                  <a:pt x="78" y="177"/>
                </a:lnTo>
                <a:lnTo>
                  <a:pt x="77" y="177"/>
                </a:lnTo>
                <a:lnTo>
                  <a:pt x="75" y="178"/>
                </a:lnTo>
                <a:lnTo>
                  <a:pt x="77" y="178"/>
                </a:lnTo>
                <a:lnTo>
                  <a:pt x="77" y="178"/>
                </a:lnTo>
                <a:lnTo>
                  <a:pt x="75" y="178"/>
                </a:lnTo>
                <a:lnTo>
                  <a:pt x="75" y="178"/>
                </a:lnTo>
                <a:lnTo>
                  <a:pt x="75" y="178"/>
                </a:lnTo>
                <a:lnTo>
                  <a:pt x="75" y="180"/>
                </a:lnTo>
                <a:lnTo>
                  <a:pt x="75" y="180"/>
                </a:lnTo>
                <a:lnTo>
                  <a:pt x="75" y="178"/>
                </a:lnTo>
                <a:lnTo>
                  <a:pt x="74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80"/>
                </a:lnTo>
                <a:lnTo>
                  <a:pt x="73" y="180"/>
                </a:lnTo>
                <a:lnTo>
                  <a:pt x="71" y="178"/>
                </a:lnTo>
                <a:lnTo>
                  <a:pt x="71" y="178"/>
                </a:lnTo>
                <a:lnTo>
                  <a:pt x="70" y="178"/>
                </a:lnTo>
                <a:lnTo>
                  <a:pt x="70" y="178"/>
                </a:lnTo>
                <a:lnTo>
                  <a:pt x="70" y="180"/>
                </a:lnTo>
                <a:lnTo>
                  <a:pt x="68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5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7"/>
                </a:lnTo>
                <a:lnTo>
                  <a:pt x="67" y="177"/>
                </a:lnTo>
                <a:lnTo>
                  <a:pt x="65" y="177"/>
                </a:lnTo>
                <a:lnTo>
                  <a:pt x="65" y="177"/>
                </a:lnTo>
                <a:lnTo>
                  <a:pt x="64" y="175"/>
                </a:lnTo>
                <a:lnTo>
                  <a:pt x="64" y="175"/>
                </a:lnTo>
                <a:lnTo>
                  <a:pt x="64" y="175"/>
                </a:lnTo>
                <a:lnTo>
                  <a:pt x="64" y="177"/>
                </a:lnTo>
                <a:lnTo>
                  <a:pt x="63" y="177"/>
                </a:lnTo>
                <a:lnTo>
                  <a:pt x="64" y="178"/>
                </a:lnTo>
                <a:lnTo>
                  <a:pt x="64" y="178"/>
                </a:lnTo>
                <a:lnTo>
                  <a:pt x="64" y="178"/>
                </a:lnTo>
                <a:lnTo>
                  <a:pt x="63" y="178"/>
                </a:lnTo>
                <a:lnTo>
                  <a:pt x="63" y="178"/>
                </a:lnTo>
                <a:lnTo>
                  <a:pt x="63" y="177"/>
                </a:lnTo>
                <a:lnTo>
                  <a:pt x="63" y="177"/>
                </a:lnTo>
                <a:lnTo>
                  <a:pt x="61" y="177"/>
                </a:lnTo>
                <a:lnTo>
                  <a:pt x="61" y="177"/>
                </a:lnTo>
                <a:lnTo>
                  <a:pt x="61" y="177"/>
                </a:lnTo>
                <a:lnTo>
                  <a:pt x="61" y="177"/>
                </a:lnTo>
                <a:lnTo>
                  <a:pt x="60" y="175"/>
                </a:lnTo>
                <a:lnTo>
                  <a:pt x="60" y="175"/>
                </a:lnTo>
                <a:lnTo>
                  <a:pt x="60" y="177"/>
                </a:lnTo>
                <a:lnTo>
                  <a:pt x="60" y="177"/>
                </a:lnTo>
                <a:lnTo>
                  <a:pt x="60" y="177"/>
                </a:lnTo>
                <a:lnTo>
                  <a:pt x="60" y="177"/>
                </a:lnTo>
                <a:lnTo>
                  <a:pt x="58" y="177"/>
                </a:lnTo>
                <a:lnTo>
                  <a:pt x="58" y="175"/>
                </a:lnTo>
                <a:lnTo>
                  <a:pt x="57" y="175"/>
                </a:lnTo>
                <a:lnTo>
                  <a:pt x="57" y="177"/>
                </a:lnTo>
                <a:lnTo>
                  <a:pt x="57" y="175"/>
                </a:lnTo>
                <a:lnTo>
                  <a:pt x="57" y="175"/>
                </a:lnTo>
                <a:lnTo>
                  <a:pt x="57" y="175"/>
                </a:lnTo>
                <a:lnTo>
                  <a:pt x="56" y="175"/>
                </a:lnTo>
                <a:lnTo>
                  <a:pt x="56" y="175"/>
                </a:lnTo>
                <a:lnTo>
                  <a:pt x="54" y="175"/>
                </a:lnTo>
                <a:lnTo>
                  <a:pt x="54" y="175"/>
                </a:lnTo>
                <a:lnTo>
                  <a:pt x="53" y="175"/>
                </a:lnTo>
                <a:lnTo>
                  <a:pt x="53" y="175"/>
                </a:lnTo>
                <a:lnTo>
                  <a:pt x="53" y="174"/>
                </a:lnTo>
                <a:lnTo>
                  <a:pt x="53" y="174"/>
                </a:lnTo>
                <a:lnTo>
                  <a:pt x="51" y="174"/>
                </a:lnTo>
                <a:lnTo>
                  <a:pt x="50" y="174"/>
                </a:lnTo>
                <a:lnTo>
                  <a:pt x="50" y="174"/>
                </a:lnTo>
                <a:lnTo>
                  <a:pt x="50" y="174"/>
                </a:lnTo>
                <a:lnTo>
                  <a:pt x="48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4" y="174"/>
                </a:lnTo>
                <a:lnTo>
                  <a:pt x="44" y="174"/>
                </a:lnTo>
                <a:lnTo>
                  <a:pt x="43" y="175"/>
                </a:lnTo>
                <a:lnTo>
                  <a:pt x="43" y="175"/>
                </a:lnTo>
                <a:lnTo>
                  <a:pt x="41" y="175"/>
                </a:lnTo>
                <a:lnTo>
                  <a:pt x="41" y="175"/>
                </a:lnTo>
                <a:lnTo>
                  <a:pt x="41" y="175"/>
                </a:lnTo>
                <a:lnTo>
                  <a:pt x="41" y="175"/>
                </a:lnTo>
                <a:lnTo>
                  <a:pt x="40" y="175"/>
                </a:lnTo>
                <a:lnTo>
                  <a:pt x="40" y="177"/>
                </a:lnTo>
                <a:lnTo>
                  <a:pt x="38" y="178"/>
                </a:lnTo>
                <a:lnTo>
                  <a:pt x="38" y="178"/>
                </a:lnTo>
                <a:lnTo>
                  <a:pt x="38" y="178"/>
                </a:lnTo>
                <a:lnTo>
                  <a:pt x="37" y="178"/>
                </a:lnTo>
                <a:lnTo>
                  <a:pt x="37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4" y="178"/>
                </a:lnTo>
                <a:lnTo>
                  <a:pt x="34" y="177"/>
                </a:lnTo>
                <a:lnTo>
                  <a:pt x="31" y="177"/>
                </a:lnTo>
                <a:lnTo>
                  <a:pt x="31" y="177"/>
                </a:lnTo>
                <a:lnTo>
                  <a:pt x="31" y="177"/>
                </a:lnTo>
                <a:lnTo>
                  <a:pt x="31" y="177"/>
                </a:lnTo>
                <a:lnTo>
                  <a:pt x="30" y="177"/>
                </a:lnTo>
                <a:lnTo>
                  <a:pt x="30" y="177"/>
                </a:lnTo>
                <a:lnTo>
                  <a:pt x="28" y="175"/>
                </a:lnTo>
                <a:lnTo>
                  <a:pt x="28" y="175"/>
                </a:lnTo>
                <a:lnTo>
                  <a:pt x="28" y="175"/>
                </a:lnTo>
                <a:lnTo>
                  <a:pt x="28" y="175"/>
                </a:lnTo>
                <a:lnTo>
                  <a:pt x="27" y="175"/>
                </a:lnTo>
                <a:lnTo>
                  <a:pt x="26" y="175"/>
                </a:lnTo>
                <a:lnTo>
                  <a:pt x="26" y="175"/>
                </a:lnTo>
                <a:lnTo>
                  <a:pt x="26" y="175"/>
                </a:lnTo>
                <a:lnTo>
                  <a:pt x="26" y="174"/>
                </a:lnTo>
                <a:lnTo>
                  <a:pt x="26" y="174"/>
                </a:lnTo>
                <a:lnTo>
                  <a:pt x="24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2"/>
                </a:lnTo>
                <a:lnTo>
                  <a:pt x="26" y="172"/>
                </a:lnTo>
                <a:lnTo>
                  <a:pt x="26" y="172"/>
                </a:lnTo>
                <a:lnTo>
                  <a:pt x="26" y="172"/>
                </a:lnTo>
                <a:lnTo>
                  <a:pt x="24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0"/>
                </a:lnTo>
                <a:lnTo>
                  <a:pt x="23" y="170"/>
                </a:lnTo>
                <a:lnTo>
                  <a:pt x="23" y="170"/>
                </a:lnTo>
                <a:lnTo>
                  <a:pt x="23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0"/>
                </a:lnTo>
                <a:lnTo>
                  <a:pt x="24" y="170"/>
                </a:lnTo>
                <a:lnTo>
                  <a:pt x="26" y="170"/>
                </a:lnTo>
                <a:lnTo>
                  <a:pt x="24" y="168"/>
                </a:lnTo>
                <a:lnTo>
                  <a:pt x="24" y="168"/>
                </a:lnTo>
                <a:lnTo>
                  <a:pt x="24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7"/>
                </a:lnTo>
                <a:lnTo>
                  <a:pt x="24" y="168"/>
                </a:lnTo>
                <a:lnTo>
                  <a:pt x="24" y="168"/>
                </a:lnTo>
                <a:lnTo>
                  <a:pt x="24" y="168"/>
                </a:lnTo>
                <a:lnTo>
                  <a:pt x="24" y="167"/>
                </a:lnTo>
                <a:lnTo>
                  <a:pt x="26" y="167"/>
                </a:lnTo>
                <a:lnTo>
                  <a:pt x="26" y="167"/>
                </a:lnTo>
                <a:lnTo>
                  <a:pt x="26" y="168"/>
                </a:lnTo>
                <a:lnTo>
                  <a:pt x="27" y="170"/>
                </a:lnTo>
                <a:lnTo>
                  <a:pt x="27" y="170"/>
                </a:lnTo>
                <a:lnTo>
                  <a:pt x="28" y="170"/>
                </a:lnTo>
                <a:lnTo>
                  <a:pt x="28" y="170"/>
                </a:lnTo>
                <a:lnTo>
                  <a:pt x="30" y="170"/>
                </a:lnTo>
                <a:lnTo>
                  <a:pt x="30" y="170"/>
                </a:lnTo>
                <a:lnTo>
                  <a:pt x="30" y="170"/>
                </a:lnTo>
                <a:lnTo>
                  <a:pt x="31" y="170"/>
                </a:lnTo>
                <a:lnTo>
                  <a:pt x="31" y="168"/>
                </a:lnTo>
                <a:lnTo>
                  <a:pt x="28" y="167"/>
                </a:lnTo>
                <a:lnTo>
                  <a:pt x="28" y="167"/>
                </a:lnTo>
                <a:lnTo>
                  <a:pt x="30" y="167"/>
                </a:lnTo>
                <a:lnTo>
                  <a:pt x="30" y="167"/>
                </a:lnTo>
                <a:lnTo>
                  <a:pt x="30" y="167"/>
                </a:lnTo>
                <a:lnTo>
                  <a:pt x="31" y="167"/>
                </a:lnTo>
                <a:lnTo>
                  <a:pt x="31" y="167"/>
                </a:lnTo>
                <a:lnTo>
                  <a:pt x="31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4" y="168"/>
                </a:lnTo>
                <a:lnTo>
                  <a:pt x="34" y="168"/>
                </a:lnTo>
                <a:lnTo>
                  <a:pt x="36" y="168"/>
                </a:lnTo>
                <a:lnTo>
                  <a:pt x="36" y="168"/>
                </a:lnTo>
                <a:lnTo>
                  <a:pt x="37" y="168"/>
                </a:lnTo>
                <a:lnTo>
                  <a:pt x="37" y="168"/>
                </a:lnTo>
                <a:lnTo>
                  <a:pt x="37" y="168"/>
                </a:lnTo>
                <a:lnTo>
                  <a:pt x="37" y="168"/>
                </a:lnTo>
                <a:lnTo>
                  <a:pt x="38" y="168"/>
                </a:lnTo>
                <a:lnTo>
                  <a:pt x="38" y="168"/>
                </a:lnTo>
                <a:lnTo>
                  <a:pt x="38" y="168"/>
                </a:lnTo>
                <a:lnTo>
                  <a:pt x="38" y="170"/>
                </a:lnTo>
                <a:lnTo>
                  <a:pt x="38" y="170"/>
                </a:lnTo>
                <a:lnTo>
                  <a:pt x="40" y="170"/>
                </a:lnTo>
                <a:lnTo>
                  <a:pt x="40" y="170"/>
                </a:lnTo>
                <a:lnTo>
                  <a:pt x="41" y="170"/>
                </a:lnTo>
                <a:lnTo>
                  <a:pt x="41" y="170"/>
                </a:lnTo>
                <a:lnTo>
                  <a:pt x="40" y="168"/>
                </a:lnTo>
                <a:lnTo>
                  <a:pt x="40" y="168"/>
                </a:lnTo>
                <a:lnTo>
                  <a:pt x="40" y="168"/>
                </a:lnTo>
                <a:lnTo>
                  <a:pt x="41" y="168"/>
                </a:lnTo>
                <a:lnTo>
                  <a:pt x="41" y="168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3" y="167"/>
                </a:lnTo>
                <a:lnTo>
                  <a:pt x="43" y="167"/>
                </a:lnTo>
                <a:lnTo>
                  <a:pt x="43" y="167"/>
                </a:lnTo>
                <a:lnTo>
                  <a:pt x="44" y="168"/>
                </a:lnTo>
                <a:lnTo>
                  <a:pt x="44" y="168"/>
                </a:lnTo>
                <a:lnTo>
                  <a:pt x="44" y="167"/>
                </a:lnTo>
                <a:lnTo>
                  <a:pt x="46" y="167"/>
                </a:lnTo>
                <a:lnTo>
                  <a:pt x="47" y="167"/>
                </a:lnTo>
                <a:lnTo>
                  <a:pt x="47" y="167"/>
                </a:lnTo>
                <a:lnTo>
                  <a:pt x="47" y="167"/>
                </a:lnTo>
                <a:lnTo>
                  <a:pt x="47" y="165"/>
                </a:lnTo>
                <a:lnTo>
                  <a:pt x="47" y="165"/>
                </a:lnTo>
                <a:lnTo>
                  <a:pt x="47" y="165"/>
                </a:lnTo>
                <a:lnTo>
                  <a:pt x="47" y="165"/>
                </a:lnTo>
                <a:lnTo>
                  <a:pt x="48" y="164"/>
                </a:lnTo>
                <a:lnTo>
                  <a:pt x="50" y="164"/>
                </a:lnTo>
                <a:lnTo>
                  <a:pt x="51" y="164"/>
                </a:lnTo>
                <a:lnTo>
                  <a:pt x="53" y="164"/>
                </a:lnTo>
                <a:lnTo>
                  <a:pt x="53" y="164"/>
                </a:lnTo>
                <a:lnTo>
                  <a:pt x="54" y="164"/>
                </a:lnTo>
                <a:lnTo>
                  <a:pt x="54" y="164"/>
                </a:lnTo>
                <a:lnTo>
                  <a:pt x="54" y="164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4" y="163"/>
                </a:lnTo>
                <a:lnTo>
                  <a:pt x="54" y="163"/>
                </a:lnTo>
                <a:lnTo>
                  <a:pt x="53" y="163"/>
                </a:lnTo>
                <a:lnTo>
                  <a:pt x="53" y="163"/>
                </a:lnTo>
                <a:lnTo>
                  <a:pt x="53" y="163"/>
                </a:lnTo>
                <a:lnTo>
                  <a:pt x="51" y="163"/>
                </a:lnTo>
                <a:lnTo>
                  <a:pt x="48" y="163"/>
                </a:lnTo>
                <a:lnTo>
                  <a:pt x="47" y="161"/>
                </a:lnTo>
                <a:lnTo>
                  <a:pt x="46" y="161"/>
                </a:lnTo>
                <a:lnTo>
                  <a:pt x="46" y="161"/>
                </a:lnTo>
                <a:lnTo>
                  <a:pt x="46" y="161"/>
                </a:lnTo>
                <a:lnTo>
                  <a:pt x="44" y="161"/>
                </a:lnTo>
                <a:lnTo>
                  <a:pt x="44" y="161"/>
                </a:lnTo>
                <a:lnTo>
                  <a:pt x="43" y="161"/>
                </a:lnTo>
                <a:lnTo>
                  <a:pt x="43" y="161"/>
                </a:lnTo>
                <a:lnTo>
                  <a:pt x="43" y="163"/>
                </a:lnTo>
                <a:lnTo>
                  <a:pt x="43" y="163"/>
                </a:lnTo>
                <a:lnTo>
                  <a:pt x="41" y="163"/>
                </a:lnTo>
                <a:lnTo>
                  <a:pt x="40" y="163"/>
                </a:lnTo>
                <a:lnTo>
                  <a:pt x="38" y="163"/>
                </a:lnTo>
                <a:lnTo>
                  <a:pt x="38" y="163"/>
                </a:lnTo>
                <a:lnTo>
                  <a:pt x="38" y="161"/>
                </a:lnTo>
                <a:lnTo>
                  <a:pt x="38" y="161"/>
                </a:lnTo>
                <a:lnTo>
                  <a:pt x="38" y="161"/>
                </a:lnTo>
                <a:lnTo>
                  <a:pt x="38" y="160"/>
                </a:lnTo>
                <a:lnTo>
                  <a:pt x="38" y="160"/>
                </a:lnTo>
                <a:lnTo>
                  <a:pt x="38" y="160"/>
                </a:lnTo>
                <a:lnTo>
                  <a:pt x="38" y="160"/>
                </a:lnTo>
                <a:lnTo>
                  <a:pt x="37" y="161"/>
                </a:lnTo>
                <a:lnTo>
                  <a:pt x="37" y="161"/>
                </a:lnTo>
                <a:lnTo>
                  <a:pt x="36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0"/>
                </a:lnTo>
                <a:lnTo>
                  <a:pt x="34" y="160"/>
                </a:lnTo>
                <a:lnTo>
                  <a:pt x="34" y="160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0"/>
                </a:lnTo>
                <a:lnTo>
                  <a:pt x="33" y="160"/>
                </a:lnTo>
                <a:lnTo>
                  <a:pt x="33" y="160"/>
                </a:lnTo>
                <a:lnTo>
                  <a:pt x="31" y="160"/>
                </a:lnTo>
                <a:lnTo>
                  <a:pt x="31" y="160"/>
                </a:lnTo>
                <a:lnTo>
                  <a:pt x="31" y="161"/>
                </a:lnTo>
                <a:lnTo>
                  <a:pt x="31" y="161"/>
                </a:lnTo>
                <a:lnTo>
                  <a:pt x="31" y="163"/>
                </a:lnTo>
                <a:lnTo>
                  <a:pt x="31" y="163"/>
                </a:lnTo>
                <a:lnTo>
                  <a:pt x="31" y="163"/>
                </a:lnTo>
                <a:lnTo>
                  <a:pt x="30" y="163"/>
                </a:lnTo>
                <a:lnTo>
                  <a:pt x="28" y="163"/>
                </a:lnTo>
                <a:lnTo>
                  <a:pt x="28" y="163"/>
                </a:lnTo>
                <a:lnTo>
                  <a:pt x="28" y="163"/>
                </a:lnTo>
                <a:lnTo>
                  <a:pt x="28" y="163"/>
                </a:lnTo>
                <a:lnTo>
                  <a:pt x="27" y="163"/>
                </a:lnTo>
                <a:lnTo>
                  <a:pt x="26" y="163"/>
                </a:lnTo>
                <a:lnTo>
                  <a:pt x="26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3" y="163"/>
                </a:lnTo>
                <a:lnTo>
                  <a:pt x="21" y="161"/>
                </a:lnTo>
                <a:lnTo>
                  <a:pt x="21" y="161"/>
                </a:lnTo>
                <a:lnTo>
                  <a:pt x="18" y="161"/>
                </a:lnTo>
                <a:lnTo>
                  <a:pt x="18" y="161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7" y="160"/>
                </a:lnTo>
                <a:lnTo>
                  <a:pt x="17" y="161"/>
                </a:lnTo>
                <a:lnTo>
                  <a:pt x="16" y="161"/>
                </a:lnTo>
                <a:lnTo>
                  <a:pt x="16" y="161"/>
                </a:lnTo>
                <a:lnTo>
                  <a:pt x="13" y="160"/>
                </a:lnTo>
                <a:lnTo>
                  <a:pt x="13" y="160"/>
                </a:lnTo>
                <a:lnTo>
                  <a:pt x="13" y="160"/>
                </a:lnTo>
                <a:lnTo>
                  <a:pt x="13" y="158"/>
                </a:lnTo>
                <a:lnTo>
                  <a:pt x="13" y="158"/>
                </a:lnTo>
                <a:lnTo>
                  <a:pt x="14" y="158"/>
                </a:lnTo>
                <a:lnTo>
                  <a:pt x="14" y="158"/>
                </a:lnTo>
                <a:lnTo>
                  <a:pt x="14" y="158"/>
                </a:lnTo>
                <a:lnTo>
                  <a:pt x="16" y="158"/>
                </a:lnTo>
                <a:lnTo>
                  <a:pt x="16" y="158"/>
                </a:lnTo>
                <a:lnTo>
                  <a:pt x="16" y="157"/>
                </a:lnTo>
                <a:lnTo>
                  <a:pt x="16" y="158"/>
                </a:lnTo>
                <a:lnTo>
                  <a:pt x="16" y="158"/>
                </a:lnTo>
                <a:lnTo>
                  <a:pt x="17" y="158"/>
                </a:lnTo>
                <a:lnTo>
                  <a:pt x="17" y="158"/>
                </a:lnTo>
                <a:lnTo>
                  <a:pt x="17" y="158"/>
                </a:lnTo>
                <a:lnTo>
                  <a:pt x="17" y="157"/>
                </a:lnTo>
                <a:lnTo>
                  <a:pt x="20" y="157"/>
                </a:lnTo>
                <a:lnTo>
                  <a:pt x="20" y="157"/>
                </a:lnTo>
                <a:lnTo>
                  <a:pt x="20" y="158"/>
                </a:lnTo>
                <a:lnTo>
                  <a:pt x="20" y="158"/>
                </a:lnTo>
                <a:lnTo>
                  <a:pt x="20" y="158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58"/>
                </a:lnTo>
                <a:lnTo>
                  <a:pt x="21" y="158"/>
                </a:lnTo>
                <a:lnTo>
                  <a:pt x="21" y="158"/>
                </a:lnTo>
                <a:lnTo>
                  <a:pt x="23" y="158"/>
                </a:lnTo>
                <a:lnTo>
                  <a:pt x="23" y="158"/>
                </a:lnTo>
                <a:lnTo>
                  <a:pt x="23" y="158"/>
                </a:lnTo>
                <a:lnTo>
                  <a:pt x="23" y="160"/>
                </a:lnTo>
                <a:lnTo>
                  <a:pt x="23" y="160"/>
                </a:lnTo>
                <a:lnTo>
                  <a:pt x="24" y="160"/>
                </a:lnTo>
                <a:lnTo>
                  <a:pt x="24" y="160"/>
                </a:lnTo>
                <a:lnTo>
                  <a:pt x="24" y="160"/>
                </a:lnTo>
                <a:lnTo>
                  <a:pt x="24" y="160"/>
                </a:lnTo>
                <a:lnTo>
                  <a:pt x="26" y="158"/>
                </a:lnTo>
                <a:lnTo>
                  <a:pt x="26" y="158"/>
                </a:lnTo>
                <a:lnTo>
                  <a:pt x="26" y="157"/>
                </a:lnTo>
                <a:lnTo>
                  <a:pt x="26" y="157"/>
                </a:lnTo>
                <a:lnTo>
                  <a:pt x="27" y="157"/>
                </a:lnTo>
                <a:lnTo>
                  <a:pt x="27" y="157"/>
                </a:lnTo>
                <a:lnTo>
                  <a:pt x="28" y="157"/>
                </a:lnTo>
                <a:lnTo>
                  <a:pt x="30" y="157"/>
                </a:lnTo>
                <a:lnTo>
                  <a:pt x="30" y="157"/>
                </a:lnTo>
                <a:lnTo>
                  <a:pt x="31" y="157"/>
                </a:lnTo>
                <a:lnTo>
                  <a:pt x="31" y="157"/>
                </a:lnTo>
                <a:lnTo>
                  <a:pt x="31" y="157"/>
                </a:lnTo>
                <a:lnTo>
                  <a:pt x="31" y="157"/>
                </a:lnTo>
                <a:lnTo>
                  <a:pt x="33" y="158"/>
                </a:lnTo>
                <a:lnTo>
                  <a:pt x="34" y="158"/>
                </a:lnTo>
                <a:lnTo>
                  <a:pt x="36" y="158"/>
                </a:lnTo>
                <a:lnTo>
                  <a:pt x="36" y="158"/>
                </a:lnTo>
                <a:lnTo>
                  <a:pt x="37" y="158"/>
                </a:lnTo>
                <a:lnTo>
                  <a:pt x="37" y="158"/>
                </a:lnTo>
                <a:lnTo>
                  <a:pt x="43" y="157"/>
                </a:lnTo>
                <a:lnTo>
                  <a:pt x="47" y="157"/>
                </a:lnTo>
                <a:lnTo>
                  <a:pt x="50" y="157"/>
                </a:lnTo>
                <a:lnTo>
                  <a:pt x="51" y="155"/>
                </a:lnTo>
                <a:lnTo>
                  <a:pt x="50" y="155"/>
                </a:lnTo>
                <a:lnTo>
                  <a:pt x="50" y="155"/>
                </a:lnTo>
                <a:lnTo>
                  <a:pt x="51" y="155"/>
                </a:lnTo>
                <a:lnTo>
                  <a:pt x="51" y="154"/>
                </a:lnTo>
                <a:lnTo>
                  <a:pt x="51" y="154"/>
                </a:lnTo>
                <a:lnTo>
                  <a:pt x="51" y="154"/>
                </a:lnTo>
                <a:lnTo>
                  <a:pt x="51" y="154"/>
                </a:lnTo>
                <a:lnTo>
                  <a:pt x="50" y="153"/>
                </a:lnTo>
                <a:lnTo>
                  <a:pt x="48" y="154"/>
                </a:lnTo>
                <a:lnTo>
                  <a:pt x="50" y="154"/>
                </a:lnTo>
                <a:lnTo>
                  <a:pt x="50" y="154"/>
                </a:lnTo>
                <a:lnTo>
                  <a:pt x="48" y="154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6" y="155"/>
                </a:lnTo>
                <a:lnTo>
                  <a:pt x="46" y="154"/>
                </a:lnTo>
                <a:lnTo>
                  <a:pt x="44" y="154"/>
                </a:lnTo>
                <a:lnTo>
                  <a:pt x="44" y="154"/>
                </a:lnTo>
                <a:lnTo>
                  <a:pt x="44" y="154"/>
                </a:lnTo>
                <a:lnTo>
                  <a:pt x="43" y="154"/>
                </a:lnTo>
                <a:lnTo>
                  <a:pt x="41" y="154"/>
                </a:lnTo>
                <a:lnTo>
                  <a:pt x="41" y="154"/>
                </a:lnTo>
                <a:lnTo>
                  <a:pt x="40" y="154"/>
                </a:lnTo>
                <a:lnTo>
                  <a:pt x="40" y="154"/>
                </a:lnTo>
                <a:lnTo>
                  <a:pt x="40" y="154"/>
                </a:lnTo>
                <a:lnTo>
                  <a:pt x="38" y="154"/>
                </a:lnTo>
                <a:lnTo>
                  <a:pt x="38" y="154"/>
                </a:lnTo>
                <a:lnTo>
                  <a:pt x="38" y="154"/>
                </a:lnTo>
                <a:lnTo>
                  <a:pt x="38" y="154"/>
                </a:lnTo>
                <a:lnTo>
                  <a:pt x="37" y="154"/>
                </a:lnTo>
                <a:lnTo>
                  <a:pt x="37" y="154"/>
                </a:lnTo>
                <a:lnTo>
                  <a:pt x="37" y="154"/>
                </a:lnTo>
                <a:lnTo>
                  <a:pt x="36" y="154"/>
                </a:lnTo>
                <a:lnTo>
                  <a:pt x="36" y="155"/>
                </a:lnTo>
                <a:lnTo>
                  <a:pt x="36" y="155"/>
                </a:lnTo>
                <a:lnTo>
                  <a:pt x="36" y="155"/>
                </a:lnTo>
                <a:lnTo>
                  <a:pt x="34" y="155"/>
                </a:lnTo>
                <a:lnTo>
                  <a:pt x="33" y="155"/>
                </a:lnTo>
                <a:lnTo>
                  <a:pt x="33" y="155"/>
                </a:lnTo>
                <a:lnTo>
                  <a:pt x="31" y="155"/>
                </a:lnTo>
                <a:lnTo>
                  <a:pt x="31" y="155"/>
                </a:lnTo>
                <a:lnTo>
                  <a:pt x="30" y="155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7" y="154"/>
                </a:lnTo>
                <a:lnTo>
                  <a:pt x="27" y="154"/>
                </a:lnTo>
                <a:lnTo>
                  <a:pt x="26" y="154"/>
                </a:lnTo>
                <a:lnTo>
                  <a:pt x="26" y="154"/>
                </a:lnTo>
                <a:lnTo>
                  <a:pt x="27" y="155"/>
                </a:lnTo>
                <a:lnTo>
                  <a:pt x="27" y="155"/>
                </a:lnTo>
                <a:lnTo>
                  <a:pt x="26" y="155"/>
                </a:lnTo>
                <a:lnTo>
                  <a:pt x="26" y="155"/>
                </a:lnTo>
                <a:lnTo>
                  <a:pt x="24" y="154"/>
                </a:lnTo>
                <a:lnTo>
                  <a:pt x="24" y="154"/>
                </a:lnTo>
                <a:lnTo>
                  <a:pt x="23" y="154"/>
                </a:lnTo>
                <a:lnTo>
                  <a:pt x="23" y="154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1" y="155"/>
                </a:lnTo>
                <a:lnTo>
                  <a:pt x="21" y="154"/>
                </a:lnTo>
                <a:lnTo>
                  <a:pt x="23" y="154"/>
                </a:lnTo>
                <a:lnTo>
                  <a:pt x="23" y="153"/>
                </a:lnTo>
                <a:lnTo>
                  <a:pt x="21" y="153"/>
                </a:lnTo>
                <a:lnTo>
                  <a:pt x="21" y="153"/>
                </a:lnTo>
                <a:lnTo>
                  <a:pt x="21" y="153"/>
                </a:lnTo>
                <a:lnTo>
                  <a:pt x="21" y="153"/>
                </a:lnTo>
                <a:lnTo>
                  <a:pt x="20" y="153"/>
                </a:lnTo>
                <a:lnTo>
                  <a:pt x="20" y="153"/>
                </a:lnTo>
                <a:lnTo>
                  <a:pt x="20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4"/>
                </a:lnTo>
                <a:lnTo>
                  <a:pt x="18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6" y="154"/>
                </a:lnTo>
                <a:lnTo>
                  <a:pt x="17" y="154"/>
                </a:lnTo>
                <a:lnTo>
                  <a:pt x="17" y="154"/>
                </a:lnTo>
                <a:lnTo>
                  <a:pt x="16" y="154"/>
                </a:lnTo>
                <a:lnTo>
                  <a:pt x="16" y="154"/>
                </a:lnTo>
                <a:lnTo>
                  <a:pt x="16" y="154"/>
                </a:lnTo>
                <a:lnTo>
                  <a:pt x="16" y="153"/>
                </a:lnTo>
                <a:lnTo>
                  <a:pt x="14" y="153"/>
                </a:lnTo>
                <a:lnTo>
                  <a:pt x="13" y="151"/>
                </a:lnTo>
                <a:lnTo>
                  <a:pt x="13" y="151"/>
                </a:lnTo>
                <a:lnTo>
                  <a:pt x="14" y="151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3" y="150"/>
                </a:lnTo>
                <a:lnTo>
                  <a:pt x="13" y="150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4" y="148"/>
                </a:lnTo>
                <a:lnTo>
                  <a:pt x="14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50"/>
                </a:lnTo>
                <a:lnTo>
                  <a:pt x="17" y="150"/>
                </a:lnTo>
                <a:lnTo>
                  <a:pt x="17" y="150"/>
                </a:lnTo>
                <a:lnTo>
                  <a:pt x="18" y="150"/>
                </a:lnTo>
                <a:lnTo>
                  <a:pt x="18" y="150"/>
                </a:lnTo>
                <a:lnTo>
                  <a:pt x="18" y="148"/>
                </a:lnTo>
                <a:lnTo>
                  <a:pt x="18" y="148"/>
                </a:lnTo>
                <a:lnTo>
                  <a:pt x="18" y="150"/>
                </a:lnTo>
                <a:lnTo>
                  <a:pt x="20" y="150"/>
                </a:lnTo>
                <a:lnTo>
                  <a:pt x="20" y="150"/>
                </a:lnTo>
                <a:lnTo>
                  <a:pt x="20" y="148"/>
                </a:lnTo>
                <a:lnTo>
                  <a:pt x="20" y="148"/>
                </a:lnTo>
                <a:lnTo>
                  <a:pt x="20" y="148"/>
                </a:lnTo>
                <a:lnTo>
                  <a:pt x="20" y="147"/>
                </a:lnTo>
                <a:lnTo>
                  <a:pt x="20" y="147"/>
                </a:lnTo>
                <a:lnTo>
                  <a:pt x="20" y="147"/>
                </a:lnTo>
                <a:lnTo>
                  <a:pt x="20" y="145"/>
                </a:lnTo>
                <a:lnTo>
                  <a:pt x="18" y="145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7" y="147"/>
                </a:lnTo>
                <a:lnTo>
                  <a:pt x="17" y="147"/>
                </a:lnTo>
                <a:lnTo>
                  <a:pt x="16" y="147"/>
                </a:lnTo>
                <a:lnTo>
                  <a:pt x="16" y="145"/>
                </a:lnTo>
                <a:lnTo>
                  <a:pt x="16" y="147"/>
                </a:lnTo>
                <a:lnTo>
                  <a:pt x="14" y="147"/>
                </a:lnTo>
                <a:lnTo>
                  <a:pt x="14" y="147"/>
                </a:lnTo>
                <a:lnTo>
                  <a:pt x="14" y="145"/>
                </a:lnTo>
                <a:lnTo>
                  <a:pt x="14" y="145"/>
                </a:lnTo>
                <a:lnTo>
                  <a:pt x="14" y="145"/>
                </a:lnTo>
                <a:lnTo>
                  <a:pt x="13" y="145"/>
                </a:lnTo>
                <a:lnTo>
                  <a:pt x="11" y="145"/>
                </a:lnTo>
                <a:lnTo>
                  <a:pt x="10" y="145"/>
                </a:lnTo>
                <a:lnTo>
                  <a:pt x="8" y="145"/>
                </a:lnTo>
                <a:lnTo>
                  <a:pt x="10" y="144"/>
                </a:lnTo>
                <a:lnTo>
                  <a:pt x="10" y="144"/>
                </a:lnTo>
                <a:lnTo>
                  <a:pt x="8" y="144"/>
                </a:lnTo>
                <a:lnTo>
                  <a:pt x="8" y="144"/>
                </a:lnTo>
                <a:lnTo>
                  <a:pt x="8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1" y="144"/>
                </a:lnTo>
                <a:lnTo>
                  <a:pt x="11" y="144"/>
                </a:lnTo>
                <a:lnTo>
                  <a:pt x="13" y="144"/>
                </a:lnTo>
                <a:lnTo>
                  <a:pt x="13" y="144"/>
                </a:lnTo>
                <a:lnTo>
                  <a:pt x="13" y="144"/>
                </a:lnTo>
                <a:lnTo>
                  <a:pt x="13" y="145"/>
                </a:lnTo>
                <a:lnTo>
                  <a:pt x="13" y="145"/>
                </a:lnTo>
                <a:lnTo>
                  <a:pt x="13" y="144"/>
                </a:lnTo>
                <a:lnTo>
                  <a:pt x="13" y="144"/>
                </a:lnTo>
                <a:lnTo>
                  <a:pt x="13" y="144"/>
                </a:lnTo>
                <a:lnTo>
                  <a:pt x="14" y="144"/>
                </a:lnTo>
                <a:lnTo>
                  <a:pt x="14" y="144"/>
                </a:lnTo>
                <a:lnTo>
                  <a:pt x="13" y="143"/>
                </a:lnTo>
                <a:lnTo>
                  <a:pt x="13" y="143"/>
                </a:lnTo>
                <a:lnTo>
                  <a:pt x="13" y="141"/>
                </a:lnTo>
                <a:lnTo>
                  <a:pt x="11" y="141"/>
                </a:lnTo>
                <a:lnTo>
                  <a:pt x="11" y="141"/>
                </a:lnTo>
                <a:lnTo>
                  <a:pt x="11" y="141"/>
                </a:lnTo>
                <a:lnTo>
                  <a:pt x="11" y="143"/>
                </a:lnTo>
                <a:lnTo>
                  <a:pt x="11" y="143"/>
                </a:lnTo>
                <a:lnTo>
                  <a:pt x="11" y="143"/>
                </a:lnTo>
                <a:lnTo>
                  <a:pt x="11" y="143"/>
                </a:lnTo>
                <a:lnTo>
                  <a:pt x="10" y="143"/>
                </a:lnTo>
                <a:lnTo>
                  <a:pt x="10" y="143"/>
                </a:lnTo>
                <a:lnTo>
                  <a:pt x="8" y="143"/>
                </a:lnTo>
                <a:lnTo>
                  <a:pt x="8" y="143"/>
                </a:lnTo>
                <a:lnTo>
                  <a:pt x="7" y="143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6" y="141"/>
                </a:lnTo>
                <a:lnTo>
                  <a:pt x="6" y="141"/>
                </a:lnTo>
                <a:lnTo>
                  <a:pt x="7" y="140"/>
                </a:lnTo>
                <a:lnTo>
                  <a:pt x="7" y="140"/>
                </a:lnTo>
                <a:lnTo>
                  <a:pt x="6" y="140"/>
                </a:lnTo>
                <a:lnTo>
                  <a:pt x="6" y="140"/>
                </a:lnTo>
                <a:lnTo>
                  <a:pt x="6" y="140"/>
                </a:lnTo>
                <a:lnTo>
                  <a:pt x="3" y="140"/>
                </a:lnTo>
                <a:lnTo>
                  <a:pt x="3" y="140"/>
                </a:lnTo>
                <a:lnTo>
                  <a:pt x="3" y="140"/>
                </a:lnTo>
                <a:lnTo>
                  <a:pt x="3" y="140"/>
                </a:lnTo>
                <a:lnTo>
                  <a:pt x="1" y="138"/>
                </a:lnTo>
                <a:lnTo>
                  <a:pt x="0" y="137"/>
                </a:lnTo>
                <a:lnTo>
                  <a:pt x="0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0" y="135"/>
                </a:lnTo>
                <a:lnTo>
                  <a:pt x="0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3" y="135"/>
                </a:lnTo>
                <a:lnTo>
                  <a:pt x="4" y="135"/>
                </a:lnTo>
                <a:lnTo>
                  <a:pt x="6" y="134"/>
                </a:lnTo>
                <a:lnTo>
                  <a:pt x="6" y="134"/>
                </a:lnTo>
                <a:lnTo>
                  <a:pt x="7" y="134"/>
                </a:lnTo>
                <a:lnTo>
                  <a:pt x="7" y="134"/>
                </a:lnTo>
                <a:lnTo>
                  <a:pt x="7" y="133"/>
                </a:lnTo>
                <a:lnTo>
                  <a:pt x="7" y="133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3"/>
                </a:lnTo>
                <a:lnTo>
                  <a:pt x="8" y="133"/>
                </a:lnTo>
                <a:lnTo>
                  <a:pt x="8" y="133"/>
                </a:lnTo>
                <a:lnTo>
                  <a:pt x="8" y="131"/>
                </a:lnTo>
                <a:lnTo>
                  <a:pt x="8" y="131"/>
                </a:lnTo>
                <a:lnTo>
                  <a:pt x="8" y="131"/>
                </a:lnTo>
                <a:lnTo>
                  <a:pt x="10" y="131"/>
                </a:lnTo>
                <a:lnTo>
                  <a:pt x="11" y="131"/>
                </a:lnTo>
                <a:lnTo>
                  <a:pt x="11" y="131"/>
                </a:lnTo>
                <a:lnTo>
                  <a:pt x="11" y="131"/>
                </a:lnTo>
                <a:lnTo>
                  <a:pt x="11" y="131"/>
                </a:lnTo>
                <a:lnTo>
                  <a:pt x="13" y="131"/>
                </a:lnTo>
                <a:lnTo>
                  <a:pt x="13" y="133"/>
                </a:lnTo>
                <a:lnTo>
                  <a:pt x="14" y="133"/>
                </a:lnTo>
                <a:lnTo>
                  <a:pt x="14" y="133"/>
                </a:lnTo>
                <a:lnTo>
                  <a:pt x="14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7" y="133"/>
                </a:lnTo>
                <a:lnTo>
                  <a:pt x="17" y="131"/>
                </a:lnTo>
                <a:lnTo>
                  <a:pt x="18" y="131"/>
                </a:lnTo>
                <a:lnTo>
                  <a:pt x="18" y="131"/>
                </a:lnTo>
                <a:lnTo>
                  <a:pt x="20" y="133"/>
                </a:lnTo>
                <a:lnTo>
                  <a:pt x="20" y="133"/>
                </a:lnTo>
                <a:lnTo>
                  <a:pt x="20" y="133"/>
                </a:lnTo>
                <a:lnTo>
                  <a:pt x="20" y="133"/>
                </a:lnTo>
                <a:lnTo>
                  <a:pt x="21" y="131"/>
                </a:lnTo>
                <a:lnTo>
                  <a:pt x="23" y="131"/>
                </a:lnTo>
                <a:lnTo>
                  <a:pt x="23" y="131"/>
                </a:lnTo>
                <a:lnTo>
                  <a:pt x="23" y="133"/>
                </a:lnTo>
                <a:lnTo>
                  <a:pt x="23" y="133"/>
                </a:lnTo>
                <a:lnTo>
                  <a:pt x="23" y="134"/>
                </a:lnTo>
                <a:lnTo>
                  <a:pt x="23" y="134"/>
                </a:lnTo>
                <a:lnTo>
                  <a:pt x="23" y="134"/>
                </a:lnTo>
                <a:lnTo>
                  <a:pt x="23" y="134"/>
                </a:lnTo>
                <a:lnTo>
                  <a:pt x="21" y="134"/>
                </a:lnTo>
                <a:lnTo>
                  <a:pt x="21" y="135"/>
                </a:lnTo>
                <a:lnTo>
                  <a:pt x="21" y="135"/>
                </a:lnTo>
                <a:lnTo>
                  <a:pt x="20" y="134"/>
                </a:lnTo>
                <a:lnTo>
                  <a:pt x="18" y="134"/>
                </a:lnTo>
                <a:lnTo>
                  <a:pt x="18" y="134"/>
                </a:lnTo>
                <a:lnTo>
                  <a:pt x="18" y="134"/>
                </a:lnTo>
                <a:lnTo>
                  <a:pt x="17" y="134"/>
                </a:lnTo>
                <a:lnTo>
                  <a:pt x="16" y="134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4"/>
                </a:lnTo>
                <a:lnTo>
                  <a:pt x="16" y="134"/>
                </a:lnTo>
                <a:lnTo>
                  <a:pt x="16" y="133"/>
                </a:lnTo>
                <a:lnTo>
                  <a:pt x="14" y="133"/>
                </a:lnTo>
                <a:lnTo>
                  <a:pt x="14" y="133"/>
                </a:lnTo>
                <a:lnTo>
                  <a:pt x="11" y="133"/>
                </a:lnTo>
                <a:lnTo>
                  <a:pt x="11" y="134"/>
                </a:lnTo>
                <a:lnTo>
                  <a:pt x="11" y="134"/>
                </a:lnTo>
                <a:lnTo>
                  <a:pt x="11" y="134"/>
                </a:lnTo>
                <a:lnTo>
                  <a:pt x="10" y="134"/>
                </a:lnTo>
                <a:lnTo>
                  <a:pt x="10" y="134"/>
                </a:lnTo>
                <a:lnTo>
                  <a:pt x="8" y="134"/>
                </a:lnTo>
                <a:lnTo>
                  <a:pt x="7" y="134"/>
                </a:lnTo>
                <a:lnTo>
                  <a:pt x="6" y="135"/>
                </a:lnTo>
                <a:lnTo>
                  <a:pt x="6" y="135"/>
                </a:lnTo>
                <a:lnTo>
                  <a:pt x="7" y="135"/>
                </a:lnTo>
                <a:lnTo>
                  <a:pt x="7" y="137"/>
                </a:lnTo>
                <a:lnTo>
                  <a:pt x="8" y="137"/>
                </a:lnTo>
                <a:lnTo>
                  <a:pt x="10" y="137"/>
                </a:lnTo>
                <a:lnTo>
                  <a:pt x="10" y="137"/>
                </a:lnTo>
                <a:lnTo>
                  <a:pt x="10" y="137"/>
                </a:lnTo>
                <a:lnTo>
                  <a:pt x="10" y="137"/>
                </a:lnTo>
                <a:lnTo>
                  <a:pt x="11" y="137"/>
                </a:lnTo>
                <a:lnTo>
                  <a:pt x="11" y="137"/>
                </a:lnTo>
                <a:lnTo>
                  <a:pt x="13" y="137"/>
                </a:lnTo>
                <a:lnTo>
                  <a:pt x="14" y="137"/>
                </a:lnTo>
                <a:lnTo>
                  <a:pt x="14" y="137"/>
                </a:lnTo>
                <a:lnTo>
                  <a:pt x="14" y="137"/>
                </a:lnTo>
                <a:lnTo>
                  <a:pt x="14" y="137"/>
                </a:lnTo>
                <a:lnTo>
                  <a:pt x="16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8"/>
                </a:lnTo>
                <a:lnTo>
                  <a:pt x="18" y="138"/>
                </a:lnTo>
                <a:lnTo>
                  <a:pt x="18" y="138"/>
                </a:lnTo>
                <a:lnTo>
                  <a:pt x="18" y="138"/>
                </a:lnTo>
                <a:lnTo>
                  <a:pt x="18" y="137"/>
                </a:lnTo>
                <a:lnTo>
                  <a:pt x="18" y="137"/>
                </a:lnTo>
                <a:lnTo>
                  <a:pt x="18" y="137"/>
                </a:lnTo>
                <a:lnTo>
                  <a:pt x="18" y="137"/>
                </a:lnTo>
                <a:lnTo>
                  <a:pt x="20" y="137"/>
                </a:lnTo>
                <a:lnTo>
                  <a:pt x="20" y="137"/>
                </a:lnTo>
                <a:lnTo>
                  <a:pt x="20" y="137"/>
                </a:lnTo>
                <a:lnTo>
                  <a:pt x="21" y="137"/>
                </a:lnTo>
                <a:lnTo>
                  <a:pt x="23" y="137"/>
                </a:lnTo>
                <a:lnTo>
                  <a:pt x="23" y="135"/>
                </a:lnTo>
                <a:lnTo>
                  <a:pt x="23" y="135"/>
                </a:lnTo>
                <a:lnTo>
                  <a:pt x="23" y="135"/>
                </a:lnTo>
                <a:lnTo>
                  <a:pt x="24" y="135"/>
                </a:lnTo>
                <a:lnTo>
                  <a:pt x="26" y="135"/>
                </a:lnTo>
                <a:lnTo>
                  <a:pt x="28" y="135"/>
                </a:lnTo>
                <a:lnTo>
                  <a:pt x="31" y="135"/>
                </a:lnTo>
                <a:lnTo>
                  <a:pt x="33" y="134"/>
                </a:lnTo>
                <a:lnTo>
                  <a:pt x="33" y="134"/>
                </a:lnTo>
                <a:lnTo>
                  <a:pt x="34" y="134"/>
                </a:lnTo>
                <a:lnTo>
                  <a:pt x="33" y="134"/>
                </a:lnTo>
                <a:lnTo>
                  <a:pt x="33" y="134"/>
                </a:lnTo>
                <a:lnTo>
                  <a:pt x="33" y="134"/>
                </a:lnTo>
                <a:lnTo>
                  <a:pt x="34" y="134"/>
                </a:lnTo>
                <a:lnTo>
                  <a:pt x="34" y="133"/>
                </a:lnTo>
                <a:lnTo>
                  <a:pt x="36" y="134"/>
                </a:lnTo>
                <a:lnTo>
                  <a:pt x="34" y="134"/>
                </a:lnTo>
                <a:lnTo>
                  <a:pt x="34" y="134"/>
                </a:lnTo>
                <a:lnTo>
                  <a:pt x="36" y="134"/>
                </a:lnTo>
                <a:lnTo>
                  <a:pt x="36" y="135"/>
                </a:lnTo>
                <a:lnTo>
                  <a:pt x="36" y="135"/>
                </a:lnTo>
                <a:lnTo>
                  <a:pt x="36" y="134"/>
                </a:lnTo>
                <a:lnTo>
                  <a:pt x="36" y="134"/>
                </a:lnTo>
                <a:lnTo>
                  <a:pt x="37" y="134"/>
                </a:lnTo>
                <a:lnTo>
                  <a:pt x="37" y="134"/>
                </a:lnTo>
                <a:lnTo>
                  <a:pt x="38" y="134"/>
                </a:lnTo>
                <a:lnTo>
                  <a:pt x="38" y="134"/>
                </a:lnTo>
                <a:lnTo>
                  <a:pt x="38" y="134"/>
                </a:lnTo>
                <a:lnTo>
                  <a:pt x="38" y="133"/>
                </a:lnTo>
                <a:lnTo>
                  <a:pt x="38" y="133"/>
                </a:lnTo>
                <a:lnTo>
                  <a:pt x="38" y="133"/>
                </a:lnTo>
                <a:lnTo>
                  <a:pt x="40" y="134"/>
                </a:lnTo>
                <a:lnTo>
                  <a:pt x="40" y="134"/>
                </a:lnTo>
                <a:lnTo>
                  <a:pt x="40" y="134"/>
                </a:lnTo>
                <a:lnTo>
                  <a:pt x="41" y="134"/>
                </a:lnTo>
                <a:lnTo>
                  <a:pt x="41" y="133"/>
                </a:lnTo>
                <a:lnTo>
                  <a:pt x="41" y="133"/>
                </a:lnTo>
                <a:lnTo>
                  <a:pt x="41" y="133"/>
                </a:lnTo>
                <a:lnTo>
                  <a:pt x="43" y="131"/>
                </a:lnTo>
                <a:lnTo>
                  <a:pt x="44" y="131"/>
                </a:lnTo>
                <a:lnTo>
                  <a:pt x="44" y="131"/>
                </a:lnTo>
                <a:lnTo>
                  <a:pt x="44" y="131"/>
                </a:lnTo>
                <a:lnTo>
                  <a:pt x="43" y="131"/>
                </a:lnTo>
                <a:lnTo>
                  <a:pt x="43" y="131"/>
                </a:lnTo>
                <a:lnTo>
                  <a:pt x="41" y="131"/>
                </a:lnTo>
                <a:lnTo>
                  <a:pt x="41" y="131"/>
                </a:lnTo>
                <a:lnTo>
                  <a:pt x="40" y="131"/>
                </a:lnTo>
                <a:lnTo>
                  <a:pt x="40" y="131"/>
                </a:lnTo>
                <a:lnTo>
                  <a:pt x="40" y="130"/>
                </a:lnTo>
                <a:lnTo>
                  <a:pt x="40" y="130"/>
                </a:lnTo>
                <a:lnTo>
                  <a:pt x="38" y="130"/>
                </a:lnTo>
                <a:lnTo>
                  <a:pt x="38" y="130"/>
                </a:lnTo>
                <a:lnTo>
                  <a:pt x="38" y="131"/>
                </a:lnTo>
                <a:lnTo>
                  <a:pt x="38" y="131"/>
                </a:lnTo>
                <a:lnTo>
                  <a:pt x="38" y="131"/>
                </a:lnTo>
                <a:lnTo>
                  <a:pt x="37" y="131"/>
                </a:lnTo>
                <a:lnTo>
                  <a:pt x="37" y="131"/>
                </a:lnTo>
                <a:lnTo>
                  <a:pt x="37" y="131"/>
                </a:lnTo>
                <a:lnTo>
                  <a:pt x="36" y="131"/>
                </a:lnTo>
                <a:lnTo>
                  <a:pt x="36" y="133"/>
                </a:lnTo>
                <a:lnTo>
                  <a:pt x="36" y="133"/>
                </a:lnTo>
                <a:lnTo>
                  <a:pt x="34" y="133"/>
                </a:lnTo>
                <a:lnTo>
                  <a:pt x="33" y="131"/>
                </a:lnTo>
                <a:lnTo>
                  <a:pt x="33" y="131"/>
                </a:lnTo>
                <a:lnTo>
                  <a:pt x="33" y="131"/>
                </a:lnTo>
                <a:lnTo>
                  <a:pt x="33" y="131"/>
                </a:lnTo>
                <a:lnTo>
                  <a:pt x="31" y="133"/>
                </a:lnTo>
                <a:lnTo>
                  <a:pt x="31" y="131"/>
                </a:lnTo>
                <a:lnTo>
                  <a:pt x="31" y="131"/>
                </a:lnTo>
                <a:lnTo>
                  <a:pt x="30" y="133"/>
                </a:lnTo>
                <a:lnTo>
                  <a:pt x="30" y="133"/>
                </a:lnTo>
                <a:lnTo>
                  <a:pt x="28" y="133"/>
                </a:lnTo>
                <a:lnTo>
                  <a:pt x="28" y="133"/>
                </a:lnTo>
                <a:lnTo>
                  <a:pt x="28" y="133"/>
                </a:lnTo>
                <a:lnTo>
                  <a:pt x="27" y="134"/>
                </a:lnTo>
                <a:lnTo>
                  <a:pt x="26" y="134"/>
                </a:lnTo>
                <a:lnTo>
                  <a:pt x="26" y="134"/>
                </a:lnTo>
                <a:lnTo>
                  <a:pt x="26" y="134"/>
                </a:lnTo>
                <a:lnTo>
                  <a:pt x="24" y="134"/>
                </a:lnTo>
                <a:lnTo>
                  <a:pt x="24" y="133"/>
                </a:lnTo>
                <a:lnTo>
                  <a:pt x="24" y="133"/>
                </a:lnTo>
                <a:lnTo>
                  <a:pt x="24" y="133"/>
                </a:lnTo>
                <a:lnTo>
                  <a:pt x="24" y="133"/>
                </a:lnTo>
                <a:lnTo>
                  <a:pt x="24" y="131"/>
                </a:lnTo>
                <a:lnTo>
                  <a:pt x="24" y="131"/>
                </a:lnTo>
                <a:lnTo>
                  <a:pt x="24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3"/>
                </a:lnTo>
                <a:lnTo>
                  <a:pt x="26" y="133"/>
                </a:lnTo>
                <a:lnTo>
                  <a:pt x="26" y="133"/>
                </a:lnTo>
                <a:lnTo>
                  <a:pt x="27" y="131"/>
                </a:lnTo>
                <a:lnTo>
                  <a:pt x="27" y="131"/>
                </a:lnTo>
                <a:lnTo>
                  <a:pt x="27" y="131"/>
                </a:lnTo>
                <a:lnTo>
                  <a:pt x="28" y="131"/>
                </a:lnTo>
                <a:lnTo>
                  <a:pt x="31" y="131"/>
                </a:lnTo>
                <a:lnTo>
                  <a:pt x="33" y="131"/>
                </a:lnTo>
                <a:lnTo>
                  <a:pt x="34" y="131"/>
                </a:lnTo>
                <a:lnTo>
                  <a:pt x="34" y="130"/>
                </a:lnTo>
                <a:lnTo>
                  <a:pt x="36" y="130"/>
                </a:lnTo>
                <a:lnTo>
                  <a:pt x="36" y="128"/>
                </a:lnTo>
                <a:lnTo>
                  <a:pt x="36" y="128"/>
                </a:lnTo>
                <a:lnTo>
                  <a:pt x="34" y="128"/>
                </a:lnTo>
                <a:lnTo>
                  <a:pt x="34" y="130"/>
                </a:lnTo>
                <a:lnTo>
                  <a:pt x="33" y="130"/>
                </a:lnTo>
                <a:lnTo>
                  <a:pt x="33" y="130"/>
                </a:lnTo>
                <a:lnTo>
                  <a:pt x="31" y="128"/>
                </a:lnTo>
                <a:lnTo>
                  <a:pt x="31" y="128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0" y="130"/>
                </a:lnTo>
                <a:lnTo>
                  <a:pt x="28" y="130"/>
                </a:lnTo>
                <a:lnTo>
                  <a:pt x="27" y="130"/>
                </a:lnTo>
                <a:lnTo>
                  <a:pt x="26" y="130"/>
                </a:lnTo>
                <a:lnTo>
                  <a:pt x="24" y="130"/>
                </a:lnTo>
                <a:lnTo>
                  <a:pt x="23" y="130"/>
                </a:lnTo>
                <a:lnTo>
                  <a:pt x="23" y="130"/>
                </a:lnTo>
                <a:lnTo>
                  <a:pt x="23" y="128"/>
                </a:lnTo>
                <a:lnTo>
                  <a:pt x="23" y="128"/>
                </a:lnTo>
                <a:lnTo>
                  <a:pt x="21" y="128"/>
                </a:lnTo>
                <a:lnTo>
                  <a:pt x="21" y="128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18" y="128"/>
                </a:lnTo>
                <a:lnTo>
                  <a:pt x="17" y="128"/>
                </a:lnTo>
                <a:lnTo>
                  <a:pt x="16" y="128"/>
                </a:lnTo>
                <a:lnTo>
                  <a:pt x="16" y="130"/>
                </a:lnTo>
                <a:lnTo>
                  <a:pt x="16" y="130"/>
                </a:lnTo>
                <a:lnTo>
                  <a:pt x="16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30"/>
                </a:lnTo>
                <a:lnTo>
                  <a:pt x="14" y="130"/>
                </a:lnTo>
                <a:lnTo>
                  <a:pt x="14" y="130"/>
                </a:lnTo>
                <a:lnTo>
                  <a:pt x="13" y="128"/>
                </a:lnTo>
                <a:lnTo>
                  <a:pt x="11" y="128"/>
                </a:lnTo>
                <a:lnTo>
                  <a:pt x="10" y="128"/>
                </a:lnTo>
                <a:lnTo>
                  <a:pt x="10" y="127"/>
                </a:lnTo>
                <a:lnTo>
                  <a:pt x="10" y="127"/>
                </a:lnTo>
                <a:lnTo>
                  <a:pt x="13" y="127"/>
                </a:lnTo>
                <a:lnTo>
                  <a:pt x="14" y="125"/>
                </a:lnTo>
                <a:lnTo>
                  <a:pt x="14" y="125"/>
                </a:lnTo>
                <a:lnTo>
                  <a:pt x="16" y="125"/>
                </a:lnTo>
                <a:lnTo>
                  <a:pt x="16" y="127"/>
                </a:lnTo>
                <a:lnTo>
                  <a:pt x="17" y="127"/>
                </a:lnTo>
                <a:lnTo>
                  <a:pt x="17" y="127"/>
                </a:lnTo>
                <a:lnTo>
                  <a:pt x="17" y="127"/>
                </a:lnTo>
                <a:lnTo>
                  <a:pt x="18" y="127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1" y="127"/>
                </a:lnTo>
                <a:lnTo>
                  <a:pt x="21" y="127"/>
                </a:lnTo>
                <a:lnTo>
                  <a:pt x="21" y="127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1" y="127"/>
                </a:lnTo>
                <a:lnTo>
                  <a:pt x="21" y="127"/>
                </a:lnTo>
                <a:lnTo>
                  <a:pt x="20" y="127"/>
                </a:lnTo>
                <a:lnTo>
                  <a:pt x="20" y="125"/>
                </a:lnTo>
                <a:lnTo>
                  <a:pt x="20" y="125"/>
                </a:lnTo>
                <a:lnTo>
                  <a:pt x="20" y="125"/>
                </a:lnTo>
                <a:lnTo>
                  <a:pt x="20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3" y="125"/>
                </a:lnTo>
                <a:lnTo>
                  <a:pt x="23" y="125"/>
                </a:lnTo>
                <a:lnTo>
                  <a:pt x="24" y="125"/>
                </a:lnTo>
                <a:lnTo>
                  <a:pt x="24" y="125"/>
                </a:lnTo>
                <a:lnTo>
                  <a:pt x="24" y="125"/>
                </a:lnTo>
                <a:lnTo>
                  <a:pt x="23" y="125"/>
                </a:lnTo>
                <a:lnTo>
                  <a:pt x="23" y="125"/>
                </a:lnTo>
                <a:lnTo>
                  <a:pt x="23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4" y="127"/>
                </a:lnTo>
                <a:lnTo>
                  <a:pt x="24" y="127"/>
                </a:lnTo>
                <a:lnTo>
                  <a:pt x="26" y="125"/>
                </a:lnTo>
                <a:lnTo>
                  <a:pt x="27" y="125"/>
                </a:lnTo>
                <a:lnTo>
                  <a:pt x="27" y="125"/>
                </a:lnTo>
                <a:lnTo>
                  <a:pt x="27" y="125"/>
                </a:lnTo>
                <a:lnTo>
                  <a:pt x="27" y="125"/>
                </a:lnTo>
                <a:lnTo>
                  <a:pt x="28" y="125"/>
                </a:lnTo>
                <a:lnTo>
                  <a:pt x="28" y="127"/>
                </a:lnTo>
                <a:lnTo>
                  <a:pt x="30" y="127"/>
                </a:lnTo>
                <a:lnTo>
                  <a:pt x="30" y="127"/>
                </a:lnTo>
                <a:lnTo>
                  <a:pt x="31" y="127"/>
                </a:lnTo>
                <a:lnTo>
                  <a:pt x="31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7"/>
                </a:lnTo>
                <a:lnTo>
                  <a:pt x="33" y="127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7"/>
                </a:lnTo>
                <a:lnTo>
                  <a:pt x="36" y="127"/>
                </a:lnTo>
                <a:lnTo>
                  <a:pt x="36" y="127"/>
                </a:lnTo>
                <a:lnTo>
                  <a:pt x="36" y="125"/>
                </a:lnTo>
                <a:lnTo>
                  <a:pt x="36" y="125"/>
                </a:lnTo>
                <a:lnTo>
                  <a:pt x="37" y="125"/>
                </a:lnTo>
                <a:lnTo>
                  <a:pt x="37" y="125"/>
                </a:lnTo>
                <a:lnTo>
                  <a:pt x="38" y="125"/>
                </a:lnTo>
                <a:lnTo>
                  <a:pt x="40" y="125"/>
                </a:lnTo>
                <a:lnTo>
                  <a:pt x="40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5"/>
                </a:lnTo>
                <a:lnTo>
                  <a:pt x="43" y="125"/>
                </a:lnTo>
                <a:lnTo>
                  <a:pt x="43" y="125"/>
                </a:lnTo>
                <a:lnTo>
                  <a:pt x="43" y="125"/>
                </a:lnTo>
                <a:lnTo>
                  <a:pt x="44" y="125"/>
                </a:lnTo>
                <a:lnTo>
                  <a:pt x="44" y="124"/>
                </a:lnTo>
                <a:lnTo>
                  <a:pt x="46" y="124"/>
                </a:lnTo>
                <a:lnTo>
                  <a:pt x="47" y="124"/>
                </a:lnTo>
                <a:lnTo>
                  <a:pt x="48" y="124"/>
                </a:lnTo>
                <a:lnTo>
                  <a:pt x="48" y="124"/>
                </a:lnTo>
                <a:lnTo>
                  <a:pt x="50" y="123"/>
                </a:lnTo>
                <a:lnTo>
                  <a:pt x="50" y="123"/>
                </a:lnTo>
                <a:lnTo>
                  <a:pt x="48" y="123"/>
                </a:lnTo>
                <a:lnTo>
                  <a:pt x="48" y="123"/>
                </a:lnTo>
                <a:lnTo>
                  <a:pt x="48" y="121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6" y="120"/>
                </a:lnTo>
                <a:lnTo>
                  <a:pt x="46" y="120"/>
                </a:lnTo>
                <a:lnTo>
                  <a:pt x="44" y="120"/>
                </a:lnTo>
                <a:lnTo>
                  <a:pt x="44" y="120"/>
                </a:lnTo>
                <a:lnTo>
                  <a:pt x="44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1" y="118"/>
                </a:lnTo>
                <a:lnTo>
                  <a:pt x="41" y="118"/>
                </a:lnTo>
                <a:lnTo>
                  <a:pt x="41" y="118"/>
                </a:lnTo>
                <a:lnTo>
                  <a:pt x="41" y="118"/>
                </a:lnTo>
                <a:lnTo>
                  <a:pt x="41" y="120"/>
                </a:lnTo>
                <a:lnTo>
                  <a:pt x="41" y="120"/>
                </a:lnTo>
                <a:lnTo>
                  <a:pt x="41" y="118"/>
                </a:lnTo>
                <a:lnTo>
                  <a:pt x="40" y="120"/>
                </a:lnTo>
                <a:lnTo>
                  <a:pt x="40" y="120"/>
                </a:lnTo>
                <a:lnTo>
                  <a:pt x="38" y="120"/>
                </a:lnTo>
                <a:lnTo>
                  <a:pt x="38" y="120"/>
                </a:lnTo>
                <a:lnTo>
                  <a:pt x="38" y="118"/>
                </a:lnTo>
                <a:lnTo>
                  <a:pt x="38" y="118"/>
                </a:lnTo>
                <a:lnTo>
                  <a:pt x="38" y="118"/>
                </a:lnTo>
                <a:lnTo>
                  <a:pt x="38" y="118"/>
                </a:lnTo>
                <a:lnTo>
                  <a:pt x="37" y="117"/>
                </a:lnTo>
                <a:lnTo>
                  <a:pt x="36" y="117"/>
                </a:lnTo>
                <a:lnTo>
                  <a:pt x="36" y="116"/>
                </a:lnTo>
                <a:lnTo>
                  <a:pt x="36" y="116"/>
                </a:lnTo>
                <a:lnTo>
                  <a:pt x="36" y="116"/>
                </a:lnTo>
                <a:lnTo>
                  <a:pt x="36" y="116"/>
                </a:lnTo>
                <a:lnTo>
                  <a:pt x="37" y="116"/>
                </a:lnTo>
                <a:lnTo>
                  <a:pt x="36" y="114"/>
                </a:lnTo>
                <a:lnTo>
                  <a:pt x="36" y="114"/>
                </a:lnTo>
                <a:lnTo>
                  <a:pt x="36" y="116"/>
                </a:lnTo>
                <a:lnTo>
                  <a:pt x="34" y="116"/>
                </a:lnTo>
                <a:lnTo>
                  <a:pt x="34" y="114"/>
                </a:lnTo>
                <a:lnTo>
                  <a:pt x="34" y="114"/>
                </a:lnTo>
                <a:lnTo>
                  <a:pt x="34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3"/>
                </a:lnTo>
                <a:lnTo>
                  <a:pt x="33" y="113"/>
                </a:lnTo>
                <a:lnTo>
                  <a:pt x="31" y="113"/>
                </a:lnTo>
                <a:lnTo>
                  <a:pt x="31" y="113"/>
                </a:lnTo>
                <a:lnTo>
                  <a:pt x="30" y="113"/>
                </a:lnTo>
                <a:lnTo>
                  <a:pt x="30" y="113"/>
                </a:lnTo>
                <a:lnTo>
                  <a:pt x="30" y="114"/>
                </a:lnTo>
                <a:lnTo>
                  <a:pt x="30" y="116"/>
                </a:lnTo>
                <a:lnTo>
                  <a:pt x="30" y="116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7" y="118"/>
                </a:lnTo>
                <a:lnTo>
                  <a:pt x="27" y="118"/>
                </a:lnTo>
                <a:lnTo>
                  <a:pt x="24" y="118"/>
                </a:lnTo>
                <a:lnTo>
                  <a:pt x="24" y="118"/>
                </a:lnTo>
                <a:lnTo>
                  <a:pt x="26" y="118"/>
                </a:lnTo>
                <a:lnTo>
                  <a:pt x="26" y="117"/>
                </a:lnTo>
                <a:lnTo>
                  <a:pt x="26" y="117"/>
                </a:lnTo>
                <a:lnTo>
                  <a:pt x="26" y="117"/>
                </a:lnTo>
                <a:lnTo>
                  <a:pt x="26" y="116"/>
                </a:lnTo>
                <a:lnTo>
                  <a:pt x="26" y="116"/>
                </a:lnTo>
                <a:lnTo>
                  <a:pt x="27" y="116"/>
                </a:lnTo>
                <a:lnTo>
                  <a:pt x="27" y="114"/>
                </a:lnTo>
                <a:lnTo>
                  <a:pt x="27" y="114"/>
                </a:lnTo>
                <a:lnTo>
                  <a:pt x="27" y="114"/>
                </a:lnTo>
                <a:lnTo>
                  <a:pt x="26" y="114"/>
                </a:lnTo>
                <a:lnTo>
                  <a:pt x="26" y="114"/>
                </a:lnTo>
                <a:lnTo>
                  <a:pt x="26" y="114"/>
                </a:lnTo>
                <a:lnTo>
                  <a:pt x="24" y="114"/>
                </a:lnTo>
                <a:lnTo>
                  <a:pt x="24" y="116"/>
                </a:lnTo>
                <a:lnTo>
                  <a:pt x="24" y="116"/>
                </a:lnTo>
                <a:lnTo>
                  <a:pt x="24" y="116"/>
                </a:lnTo>
                <a:lnTo>
                  <a:pt x="24" y="116"/>
                </a:lnTo>
                <a:lnTo>
                  <a:pt x="24" y="117"/>
                </a:lnTo>
                <a:lnTo>
                  <a:pt x="24" y="117"/>
                </a:lnTo>
                <a:lnTo>
                  <a:pt x="23" y="117"/>
                </a:lnTo>
                <a:lnTo>
                  <a:pt x="23" y="117"/>
                </a:lnTo>
                <a:lnTo>
                  <a:pt x="23" y="118"/>
                </a:lnTo>
                <a:lnTo>
                  <a:pt x="23" y="118"/>
                </a:lnTo>
                <a:lnTo>
                  <a:pt x="24" y="118"/>
                </a:lnTo>
                <a:lnTo>
                  <a:pt x="24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7"/>
                </a:lnTo>
                <a:lnTo>
                  <a:pt x="23" y="117"/>
                </a:lnTo>
                <a:lnTo>
                  <a:pt x="21" y="117"/>
                </a:lnTo>
                <a:lnTo>
                  <a:pt x="21" y="118"/>
                </a:lnTo>
                <a:lnTo>
                  <a:pt x="21" y="118"/>
                </a:lnTo>
                <a:lnTo>
                  <a:pt x="21" y="118"/>
                </a:lnTo>
                <a:lnTo>
                  <a:pt x="21" y="118"/>
                </a:lnTo>
                <a:lnTo>
                  <a:pt x="20" y="118"/>
                </a:lnTo>
                <a:lnTo>
                  <a:pt x="20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7" y="120"/>
                </a:lnTo>
                <a:lnTo>
                  <a:pt x="17" y="118"/>
                </a:lnTo>
                <a:lnTo>
                  <a:pt x="17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7"/>
                </a:lnTo>
                <a:lnTo>
                  <a:pt x="16" y="117"/>
                </a:lnTo>
                <a:lnTo>
                  <a:pt x="16" y="116"/>
                </a:lnTo>
                <a:lnTo>
                  <a:pt x="16" y="116"/>
                </a:lnTo>
                <a:lnTo>
                  <a:pt x="16" y="116"/>
                </a:lnTo>
                <a:lnTo>
                  <a:pt x="16" y="116"/>
                </a:lnTo>
                <a:lnTo>
                  <a:pt x="14" y="116"/>
                </a:lnTo>
                <a:lnTo>
                  <a:pt x="14" y="116"/>
                </a:lnTo>
                <a:lnTo>
                  <a:pt x="14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1" y="117"/>
                </a:lnTo>
                <a:lnTo>
                  <a:pt x="10" y="116"/>
                </a:lnTo>
                <a:lnTo>
                  <a:pt x="10" y="116"/>
                </a:lnTo>
                <a:lnTo>
                  <a:pt x="10" y="116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10" y="117"/>
                </a:lnTo>
                <a:lnTo>
                  <a:pt x="10" y="117"/>
                </a:lnTo>
                <a:lnTo>
                  <a:pt x="10" y="118"/>
                </a:lnTo>
                <a:lnTo>
                  <a:pt x="8" y="118"/>
                </a:lnTo>
                <a:lnTo>
                  <a:pt x="8" y="118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7" y="117"/>
                </a:lnTo>
                <a:lnTo>
                  <a:pt x="7" y="116"/>
                </a:lnTo>
                <a:lnTo>
                  <a:pt x="6" y="116"/>
                </a:lnTo>
                <a:lnTo>
                  <a:pt x="6" y="114"/>
                </a:lnTo>
                <a:lnTo>
                  <a:pt x="6" y="114"/>
                </a:lnTo>
                <a:lnTo>
                  <a:pt x="6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1"/>
                </a:lnTo>
                <a:lnTo>
                  <a:pt x="6" y="111"/>
                </a:lnTo>
                <a:lnTo>
                  <a:pt x="6" y="111"/>
                </a:lnTo>
                <a:lnTo>
                  <a:pt x="6" y="110"/>
                </a:lnTo>
                <a:lnTo>
                  <a:pt x="6" y="108"/>
                </a:lnTo>
                <a:lnTo>
                  <a:pt x="8" y="110"/>
                </a:lnTo>
                <a:lnTo>
                  <a:pt x="8" y="110"/>
                </a:lnTo>
                <a:lnTo>
                  <a:pt x="8" y="108"/>
                </a:lnTo>
                <a:lnTo>
                  <a:pt x="8" y="108"/>
                </a:lnTo>
                <a:lnTo>
                  <a:pt x="8" y="108"/>
                </a:lnTo>
                <a:lnTo>
                  <a:pt x="8" y="108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10" y="108"/>
                </a:lnTo>
                <a:lnTo>
                  <a:pt x="10" y="108"/>
                </a:lnTo>
                <a:lnTo>
                  <a:pt x="11" y="108"/>
                </a:lnTo>
                <a:lnTo>
                  <a:pt x="13" y="110"/>
                </a:lnTo>
                <a:lnTo>
                  <a:pt x="13" y="110"/>
                </a:lnTo>
                <a:lnTo>
                  <a:pt x="13" y="110"/>
                </a:lnTo>
                <a:lnTo>
                  <a:pt x="13" y="110"/>
                </a:lnTo>
                <a:lnTo>
                  <a:pt x="14" y="110"/>
                </a:lnTo>
                <a:lnTo>
                  <a:pt x="14" y="110"/>
                </a:lnTo>
                <a:lnTo>
                  <a:pt x="17" y="110"/>
                </a:lnTo>
                <a:lnTo>
                  <a:pt x="18" y="110"/>
                </a:lnTo>
                <a:lnTo>
                  <a:pt x="18" y="110"/>
                </a:lnTo>
                <a:lnTo>
                  <a:pt x="20" y="110"/>
                </a:lnTo>
                <a:lnTo>
                  <a:pt x="20" y="110"/>
                </a:lnTo>
                <a:lnTo>
                  <a:pt x="20" y="108"/>
                </a:lnTo>
                <a:lnTo>
                  <a:pt x="20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10"/>
                </a:lnTo>
                <a:lnTo>
                  <a:pt x="23" y="110"/>
                </a:lnTo>
                <a:lnTo>
                  <a:pt x="23" y="110"/>
                </a:lnTo>
                <a:lnTo>
                  <a:pt x="24" y="108"/>
                </a:lnTo>
                <a:lnTo>
                  <a:pt x="24" y="108"/>
                </a:lnTo>
                <a:lnTo>
                  <a:pt x="26" y="108"/>
                </a:lnTo>
                <a:lnTo>
                  <a:pt x="26" y="108"/>
                </a:lnTo>
                <a:lnTo>
                  <a:pt x="26" y="108"/>
                </a:lnTo>
                <a:lnTo>
                  <a:pt x="27" y="108"/>
                </a:lnTo>
                <a:lnTo>
                  <a:pt x="27" y="108"/>
                </a:lnTo>
                <a:lnTo>
                  <a:pt x="27" y="108"/>
                </a:lnTo>
                <a:lnTo>
                  <a:pt x="27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7"/>
                </a:lnTo>
                <a:lnTo>
                  <a:pt x="30" y="108"/>
                </a:lnTo>
                <a:lnTo>
                  <a:pt x="30" y="108"/>
                </a:lnTo>
                <a:lnTo>
                  <a:pt x="30" y="107"/>
                </a:lnTo>
                <a:lnTo>
                  <a:pt x="30" y="107"/>
                </a:lnTo>
                <a:lnTo>
                  <a:pt x="30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3" y="107"/>
                </a:lnTo>
                <a:lnTo>
                  <a:pt x="33" y="106"/>
                </a:lnTo>
                <a:lnTo>
                  <a:pt x="33" y="106"/>
                </a:lnTo>
                <a:lnTo>
                  <a:pt x="33" y="106"/>
                </a:lnTo>
                <a:lnTo>
                  <a:pt x="34" y="106"/>
                </a:lnTo>
                <a:lnTo>
                  <a:pt x="34" y="107"/>
                </a:lnTo>
                <a:lnTo>
                  <a:pt x="34" y="107"/>
                </a:lnTo>
                <a:lnTo>
                  <a:pt x="36" y="106"/>
                </a:lnTo>
                <a:lnTo>
                  <a:pt x="36" y="106"/>
                </a:lnTo>
                <a:lnTo>
                  <a:pt x="37" y="106"/>
                </a:lnTo>
                <a:lnTo>
                  <a:pt x="37" y="106"/>
                </a:lnTo>
                <a:lnTo>
                  <a:pt x="37" y="107"/>
                </a:lnTo>
                <a:lnTo>
                  <a:pt x="37" y="107"/>
                </a:lnTo>
                <a:lnTo>
                  <a:pt x="37" y="107"/>
                </a:lnTo>
                <a:lnTo>
                  <a:pt x="37" y="107"/>
                </a:lnTo>
                <a:lnTo>
                  <a:pt x="37" y="108"/>
                </a:lnTo>
                <a:lnTo>
                  <a:pt x="36" y="108"/>
                </a:lnTo>
                <a:lnTo>
                  <a:pt x="34" y="108"/>
                </a:lnTo>
                <a:lnTo>
                  <a:pt x="34" y="107"/>
                </a:lnTo>
                <a:lnTo>
                  <a:pt x="34" y="107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0" y="111"/>
                </a:lnTo>
                <a:lnTo>
                  <a:pt x="30" y="111"/>
                </a:lnTo>
                <a:lnTo>
                  <a:pt x="30" y="111"/>
                </a:lnTo>
                <a:lnTo>
                  <a:pt x="30" y="111"/>
                </a:lnTo>
                <a:lnTo>
                  <a:pt x="28" y="110"/>
                </a:lnTo>
                <a:lnTo>
                  <a:pt x="28" y="110"/>
                </a:lnTo>
                <a:lnTo>
                  <a:pt x="28" y="111"/>
                </a:lnTo>
                <a:lnTo>
                  <a:pt x="28" y="111"/>
                </a:lnTo>
                <a:lnTo>
                  <a:pt x="27" y="111"/>
                </a:lnTo>
                <a:lnTo>
                  <a:pt x="27" y="111"/>
                </a:lnTo>
                <a:lnTo>
                  <a:pt x="27" y="111"/>
                </a:lnTo>
                <a:lnTo>
                  <a:pt x="27" y="113"/>
                </a:lnTo>
                <a:lnTo>
                  <a:pt x="28" y="113"/>
                </a:lnTo>
                <a:lnTo>
                  <a:pt x="28" y="113"/>
                </a:lnTo>
                <a:lnTo>
                  <a:pt x="30" y="113"/>
                </a:lnTo>
                <a:lnTo>
                  <a:pt x="30" y="113"/>
                </a:lnTo>
                <a:lnTo>
                  <a:pt x="31" y="113"/>
                </a:lnTo>
                <a:lnTo>
                  <a:pt x="31" y="113"/>
                </a:lnTo>
                <a:lnTo>
                  <a:pt x="31" y="113"/>
                </a:lnTo>
                <a:lnTo>
                  <a:pt x="33" y="113"/>
                </a:lnTo>
                <a:lnTo>
                  <a:pt x="33" y="113"/>
                </a:lnTo>
                <a:lnTo>
                  <a:pt x="33" y="113"/>
                </a:lnTo>
                <a:lnTo>
                  <a:pt x="33" y="113"/>
                </a:lnTo>
                <a:lnTo>
                  <a:pt x="34" y="113"/>
                </a:lnTo>
                <a:lnTo>
                  <a:pt x="34" y="113"/>
                </a:lnTo>
                <a:lnTo>
                  <a:pt x="36" y="113"/>
                </a:lnTo>
                <a:lnTo>
                  <a:pt x="36" y="111"/>
                </a:lnTo>
                <a:lnTo>
                  <a:pt x="37" y="111"/>
                </a:lnTo>
                <a:lnTo>
                  <a:pt x="38" y="111"/>
                </a:lnTo>
                <a:lnTo>
                  <a:pt x="38" y="113"/>
                </a:lnTo>
                <a:lnTo>
                  <a:pt x="40" y="111"/>
                </a:lnTo>
                <a:lnTo>
                  <a:pt x="40" y="110"/>
                </a:lnTo>
                <a:lnTo>
                  <a:pt x="40" y="110"/>
                </a:lnTo>
                <a:lnTo>
                  <a:pt x="40" y="110"/>
                </a:lnTo>
                <a:lnTo>
                  <a:pt x="41" y="111"/>
                </a:lnTo>
                <a:lnTo>
                  <a:pt x="41" y="111"/>
                </a:lnTo>
                <a:lnTo>
                  <a:pt x="41" y="111"/>
                </a:lnTo>
                <a:lnTo>
                  <a:pt x="41" y="113"/>
                </a:lnTo>
                <a:lnTo>
                  <a:pt x="41" y="113"/>
                </a:lnTo>
                <a:lnTo>
                  <a:pt x="41" y="113"/>
                </a:lnTo>
                <a:lnTo>
                  <a:pt x="43" y="113"/>
                </a:lnTo>
                <a:lnTo>
                  <a:pt x="43" y="113"/>
                </a:lnTo>
                <a:lnTo>
                  <a:pt x="43" y="113"/>
                </a:lnTo>
                <a:lnTo>
                  <a:pt x="43" y="111"/>
                </a:lnTo>
                <a:lnTo>
                  <a:pt x="43" y="111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08"/>
                </a:lnTo>
                <a:lnTo>
                  <a:pt x="43" y="108"/>
                </a:lnTo>
                <a:lnTo>
                  <a:pt x="44" y="110"/>
                </a:lnTo>
                <a:lnTo>
                  <a:pt x="46" y="110"/>
                </a:lnTo>
                <a:lnTo>
                  <a:pt x="46" y="110"/>
                </a:lnTo>
                <a:lnTo>
                  <a:pt x="44" y="110"/>
                </a:lnTo>
                <a:lnTo>
                  <a:pt x="44" y="110"/>
                </a:lnTo>
                <a:lnTo>
                  <a:pt x="44" y="111"/>
                </a:lnTo>
                <a:lnTo>
                  <a:pt x="44" y="111"/>
                </a:lnTo>
                <a:lnTo>
                  <a:pt x="44" y="111"/>
                </a:lnTo>
                <a:lnTo>
                  <a:pt x="44" y="111"/>
                </a:lnTo>
                <a:lnTo>
                  <a:pt x="44" y="113"/>
                </a:lnTo>
                <a:lnTo>
                  <a:pt x="44" y="113"/>
                </a:lnTo>
                <a:lnTo>
                  <a:pt x="46" y="113"/>
                </a:lnTo>
                <a:lnTo>
                  <a:pt x="47" y="113"/>
                </a:lnTo>
                <a:lnTo>
                  <a:pt x="47" y="113"/>
                </a:lnTo>
                <a:lnTo>
                  <a:pt x="47" y="113"/>
                </a:lnTo>
                <a:lnTo>
                  <a:pt x="47" y="111"/>
                </a:lnTo>
                <a:lnTo>
                  <a:pt x="47" y="111"/>
                </a:lnTo>
                <a:lnTo>
                  <a:pt x="48" y="111"/>
                </a:lnTo>
                <a:lnTo>
                  <a:pt x="48" y="111"/>
                </a:lnTo>
                <a:lnTo>
                  <a:pt x="48" y="111"/>
                </a:lnTo>
                <a:lnTo>
                  <a:pt x="50" y="111"/>
                </a:lnTo>
                <a:lnTo>
                  <a:pt x="50" y="110"/>
                </a:lnTo>
                <a:lnTo>
                  <a:pt x="50" y="110"/>
                </a:lnTo>
                <a:lnTo>
                  <a:pt x="48" y="110"/>
                </a:lnTo>
                <a:lnTo>
                  <a:pt x="48" y="110"/>
                </a:lnTo>
                <a:lnTo>
                  <a:pt x="48" y="107"/>
                </a:lnTo>
                <a:lnTo>
                  <a:pt x="48" y="107"/>
                </a:lnTo>
                <a:lnTo>
                  <a:pt x="47" y="108"/>
                </a:lnTo>
                <a:lnTo>
                  <a:pt x="47" y="108"/>
                </a:lnTo>
                <a:lnTo>
                  <a:pt x="47" y="108"/>
                </a:lnTo>
                <a:lnTo>
                  <a:pt x="47" y="108"/>
                </a:lnTo>
                <a:lnTo>
                  <a:pt x="47" y="107"/>
                </a:lnTo>
                <a:lnTo>
                  <a:pt x="47" y="107"/>
                </a:lnTo>
                <a:lnTo>
                  <a:pt x="47" y="107"/>
                </a:lnTo>
                <a:lnTo>
                  <a:pt x="47" y="107"/>
                </a:lnTo>
                <a:lnTo>
                  <a:pt x="46" y="107"/>
                </a:lnTo>
                <a:lnTo>
                  <a:pt x="44" y="107"/>
                </a:lnTo>
                <a:lnTo>
                  <a:pt x="43" y="108"/>
                </a:lnTo>
                <a:lnTo>
                  <a:pt x="43" y="108"/>
                </a:lnTo>
                <a:lnTo>
                  <a:pt x="41" y="108"/>
                </a:lnTo>
                <a:lnTo>
                  <a:pt x="41" y="108"/>
                </a:lnTo>
                <a:lnTo>
                  <a:pt x="40" y="108"/>
                </a:lnTo>
                <a:lnTo>
                  <a:pt x="38" y="107"/>
                </a:lnTo>
                <a:lnTo>
                  <a:pt x="38" y="107"/>
                </a:lnTo>
                <a:lnTo>
                  <a:pt x="38" y="107"/>
                </a:lnTo>
                <a:lnTo>
                  <a:pt x="38" y="107"/>
                </a:lnTo>
                <a:lnTo>
                  <a:pt x="38" y="106"/>
                </a:lnTo>
                <a:lnTo>
                  <a:pt x="40" y="106"/>
                </a:lnTo>
                <a:lnTo>
                  <a:pt x="40" y="107"/>
                </a:lnTo>
                <a:lnTo>
                  <a:pt x="40" y="107"/>
                </a:lnTo>
                <a:lnTo>
                  <a:pt x="40" y="107"/>
                </a:lnTo>
                <a:lnTo>
                  <a:pt x="41" y="106"/>
                </a:lnTo>
                <a:lnTo>
                  <a:pt x="41" y="106"/>
                </a:lnTo>
                <a:lnTo>
                  <a:pt x="41" y="106"/>
                </a:lnTo>
                <a:lnTo>
                  <a:pt x="41" y="106"/>
                </a:lnTo>
                <a:lnTo>
                  <a:pt x="41" y="107"/>
                </a:lnTo>
                <a:lnTo>
                  <a:pt x="43" y="107"/>
                </a:lnTo>
                <a:lnTo>
                  <a:pt x="43" y="107"/>
                </a:lnTo>
                <a:lnTo>
                  <a:pt x="43" y="107"/>
                </a:lnTo>
                <a:lnTo>
                  <a:pt x="43" y="104"/>
                </a:lnTo>
                <a:lnTo>
                  <a:pt x="43" y="104"/>
                </a:lnTo>
                <a:lnTo>
                  <a:pt x="43" y="104"/>
                </a:lnTo>
                <a:lnTo>
                  <a:pt x="41" y="104"/>
                </a:lnTo>
                <a:lnTo>
                  <a:pt x="41" y="104"/>
                </a:lnTo>
                <a:lnTo>
                  <a:pt x="41" y="104"/>
                </a:lnTo>
                <a:lnTo>
                  <a:pt x="38" y="104"/>
                </a:lnTo>
                <a:lnTo>
                  <a:pt x="37" y="104"/>
                </a:lnTo>
                <a:lnTo>
                  <a:pt x="36" y="104"/>
                </a:lnTo>
                <a:lnTo>
                  <a:pt x="34" y="104"/>
                </a:lnTo>
                <a:lnTo>
                  <a:pt x="33" y="104"/>
                </a:lnTo>
                <a:lnTo>
                  <a:pt x="30" y="104"/>
                </a:lnTo>
                <a:lnTo>
                  <a:pt x="30" y="103"/>
                </a:lnTo>
                <a:lnTo>
                  <a:pt x="30" y="103"/>
                </a:lnTo>
                <a:lnTo>
                  <a:pt x="31" y="103"/>
                </a:lnTo>
                <a:lnTo>
                  <a:pt x="31" y="103"/>
                </a:lnTo>
                <a:lnTo>
                  <a:pt x="31" y="103"/>
                </a:lnTo>
                <a:lnTo>
                  <a:pt x="33" y="101"/>
                </a:lnTo>
                <a:lnTo>
                  <a:pt x="33" y="101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4" y="103"/>
                </a:lnTo>
                <a:lnTo>
                  <a:pt x="34" y="103"/>
                </a:lnTo>
                <a:lnTo>
                  <a:pt x="34" y="103"/>
                </a:lnTo>
                <a:lnTo>
                  <a:pt x="34" y="103"/>
                </a:lnTo>
                <a:lnTo>
                  <a:pt x="33" y="101"/>
                </a:lnTo>
                <a:lnTo>
                  <a:pt x="33" y="101"/>
                </a:lnTo>
                <a:lnTo>
                  <a:pt x="33" y="101"/>
                </a:lnTo>
                <a:lnTo>
                  <a:pt x="31" y="100"/>
                </a:lnTo>
                <a:lnTo>
                  <a:pt x="31" y="100"/>
                </a:lnTo>
                <a:lnTo>
                  <a:pt x="31" y="101"/>
                </a:lnTo>
                <a:lnTo>
                  <a:pt x="30" y="103"/>
                </a:lnTo>
                <a:lnTo>
                  <a:pt x="28" y="101"/>
                </a:lnTo>
                <a:lnTo>
                  <a:pt x="28" y="101"/>
                </a:lnTo>
                <a:lnTo>
                  <a:pt x="28" y="103"/>
                </a:lnTo>
                <a:lnTo>
                  <a:pt x="28" y="103"/>
                </a:lnTo>
                <a:lnTo>
                  <a:pt x="27" y="103"/>
                </a:lnTo>
                <a:lnTo>
                  <a:pt x="27" y="104"/>
                </a:lnTo>
                <a:lnTo>
                  <a:pt x="27" y="104"/>
                </a:lnTo>
                <a:lnTo>
                  <a:pt x="27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3"/>
                </a:lnTo>
                <a:lnTo>
                  <a:pt x="24" y="103"/>
                </a:lnTo>
                <a:lnTo>
                  <a:pt x="24" y="103"/>
                </a:lnTo>
                <a:lnTo>
                  <a:pt x="24" y="103"/>
                </a:lnTo>
                <a:lnTo>
                  <a:pt x="23" y="103"/>
                </a:lnTo>
                <a:lnTo>
                  <a:pt x="23" y="103"/>
                </a:lnTo>
                <a:lnTo>
                  <a:pt x="21" y="103"/>
                </a:lnTo>
                <a:lnTo>
                  <a:pt x="21" y="103"/>
                </a:lnTo>
                <a:lnTo>
                  <a:pt x="20" y="103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3"/>
                </a:lnTo>
                <a:lnTo>
                  <a:pt x="20" y="103"/>
                </a:lnTo>
                <a:lnTo>
                  <a:pt x="20" y="103"/>
                </a:lnTo>
                <a:lnTo>
                  <a:pt x="18" y="103"/>
                </a:lnTo>
                <a:lnTo>
                  <a:pt x="18" y="104"/>
                </a:lnTo>
                <a:lnTo>
                  <a:pt x="17" y="104"/>
                </a:lnTo>
                <a:lnTo>
                  <a:pt x="17" y="103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4" y="104"/>
                </a:lnTo>
                <a:lnTo>
                  <a:pt x="14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6"/>
                </a:lnTo>
                <a:lnTo>
                  <a:pt x="13" y="106"/>
                </a:lnTo>
                <a:lnTo>
                  <a:pt x="13" y="106"/>
                </a:lnTo>
                <a:lnTo>
                  <a:pt x="10" y="106"/>
                </a:lnTo>
                <a:lnTo>
                  <a:pt x="8" y="104"/>
                </a:lnTo>
                <a:lnTo>
                  <a:pt x="7" y="104"/>
                </a:lnTo>
                <a:lnTo>
                  <a:pt x="7" y="104"/>
                </a:lnTo>
                <a:lnTo>
                  <a:pt x="6" y="104"/>
                </a:lnTo>
                <a:lnTo>
                  <a:pt x="6" y="104"/>
                </a:lnTo>
                <a:lnTo>
                  <a:pt x="6" y="106"/>
                </a:lnTo>
                <a:lnTo>
                  <a:pt x="6" y="106"/>
                </a:lnTo>
                <a:lnTo>
                  <a:pt x="6" y="107"/>
                </a:lnTo>
                <a:lnTo>
                  <a:pt x="6" y="107"/>
                </a:lnTo>
                <a:lnTo>
                  <a:pt x="6" y="106"/>
                </a:lnTo>
                <a:lnTo>
                  <a:pt x="4" y="106"/>
                </a:lnTo>
                <a:lnTo>
                  <a:pt x="4" y="106"/>
                </a:lnTo>
                <a:lnTo>
                  <a:pt x="3" y="106"/>
                </a:lnTo>
                <a:lnTo>
                  <a:pt x="3" y="106"/>
                </a:lnTo>
                <a:lnTo>
                  <a:pt x="3" y="104"/>
                </a:lnTo>
                <a:lnTo>
                  <a:pt x="1" y="104"/>
                </a:lnTo>
                <a:lnTo>
                  <a:pt x="1" y="104"/>
                </a:lnTo>
                <a:lnTo>
                  <a:pt x="1" y="104"/>
                </a:lnTo>
                <a:lnTo>
                  <a:pt x="3" y="104"/>
                </a:lnTo>
                <a:lnTo>
                  <a:pt x="3" y="104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4" y="103"/>
                </a:lnTo>
                <a:lnTo>
                  <a:pt x="4" y="103"/>
                </a:lnTo>
                <a:lnTo>
                  <a:pt x="6" y="103"/>
                </a:lnTo>
                <a:lnTo>
                  <a:pt x="6" y="103"/>
                </a:lnTo>
                <a:lnTo>
                  <a:pt x="6" y="103"/>
                </a:lnTo>
                <a:lnTo>
                  <a:pt x="4" y="103"/>
                </a:lnTo>
                <a:lnTo>
                  <a:pt x="4" y="104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3"/>
                </a:lnTo>
                <a:lnTo>
                  <a:pt x="7" y="101"/>
                </a:lnTo>
                <a:lnTo>
                  <a:pt x="7" y="101"/>
                </a:lnTo>
                <a:lnTo>
                  <a:pt x="7" y="101"/>
                </a:lnTo>
                <a:lnTo>
                  <a:pt x="6" y="101"/>
                </a:lnTo>
                <a:lnTo>
                  <a:pt x="4" y="101"/>
                </a:lnTo>
                <a:lnTo>
                  <a:pt x="3" y="101"/>
                </a:lnTo>
                <a:lnTo>
                  <a:pt x="1" y="101"/>
                </a:lnTo>
                <a:lnTo>
                  <a:pt x="1" y="101"/>
                </a:lnTo>
                <a:lnTo>
                  <a:pt x="1" y="103"/>
                </a:lnTo>
                <a:lnTo>
                  <a:pt x="0" y="103"/>
                </a:lnTo>
                <a:lnTo>
                  <a:pt x="0" y="103"/>
                </a:lnTo>
                <a:lnTo>
                  <a:pt x="1" y="101"/>
                </a:lnTo>
                <a:lnTo>
                  <a:pt x="1" y="100"/>
                </a:lnTo>
                <a:lnTo>
                  <a:pt x="1" y="100"/>
                </a:lnTo>
                <a:lnTo>
                  <a:pt x="1" y="100"/>
                </a:lnTo>
                <a:lnTo>
                  <a:pt x="1" y="100"/>
                </a:lnTo>
                <a:lnTo>
                  <a:pt x="3" y="100"/>
                </a:lnTo>
                <a:lnTo>
                  <a:pt x="3" y="100"/>
                </a:lnTo>
                <a:lnTo>
                  <a:pt x="3" y="98"/>
                </a:lnTo>
                <a:lnTo>
                  <a:pt x="3" y="98"/>
                </a:lnTo>
                <a:lnTo>
                  <a:pt x="3" y="98"/>
                </a:lnTo>
                <a:lnTo>
                  <a:pt x="3" y="100"/>
                </a:lnTo>
                <a:lnTo>
                  <a:pt x="3" y="100"/>
                </a:lnTo>
                <a:lnTo>
                  <a:pt x="3" y="100"/>
                </a:lnTo>
                <a:lnTo>
                  <a:pt x="4" y="100"/>
                </a:lnTo>
                <a:lnTo>
                  <a:pt x="4" y="101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98"/>
                </a:lnTo>
                <a:lnTo>
                  <a:pt x="6" y="98"/>
                </a:lnTo>
                <a:lnTo>
                  <a:pt x="6" y="98"/>
                </a:lnTo>
                <a:lnTo>
                  <a:pt x="6" y="98"/>
                </a:lnTo>
                <a:lnTo>
                  <a:pt x="4" y="98"/>
                </a:lnTo>
                <a:lnTo>
                  <a:pt x="4" y="98"/>
                </a:lnTo>
                <a:lnTo>
                  <a:pt x="6" y="98"/>
                </a:lnTo>
                <a:lnTo>
                  <a:pt x="7" y="97"/>
                </a:lnTo>
                <a:lnTo>
                  <a:pt x="7" y="97"/>
                </a:lnTo>
                <a:lnTo>
                  <a:pt x="8" y="97"/>
                </a:lnTo>
                <a:lnTo>
                  <a:pt x="8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1" y="97"/>
                </a:lnTo>
                <a:lnTo>
                  <a:pt x="11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4" y="96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6" y="98"/>
                </a:lnTo>
                <a:lnTo>
                  <a:pt x="16" y="98"/>
                </a:lnTo>
                <a:lnTo>
                  <a:pt x="16" y="100"/>
                </a:lnTo>
                <a:lnTo>
                  <a:pt x="16" y="100"/>
                </a:lnTo>
                <a:lnTo>
                  <a:pt x="17" y="100"/>
                </a:lnTo>
                <a:lnTo>
                  <a:pt x="17" y="100"/>
                </a:lnTo>
                <a:lnTo>
                  <a:pt x="17" y="100"/>
                </a:lnTo>
                <a:lnTo>
                  <a:pt x="17" y="98"/>
                </a:lnTo>
                <a:lnTo>
                  <a:pt x="17" y="98"/>
                </a:lnTo>
                <a:lnTo>
                  <a:pt x="17" y="98"/>
                </a:lnTo>
                <a:lnTo>
                  <a:pt x="17" y="98"/>
                </a:lnTo>
                <a:lnTo>
                  <a:pt x="18" y="98"/>
                </a:lnTo>
                <a:lnTo>
                  <a:pt x="18" y="98"/>
                </a:lnTo>
                <a:lnTo>
                  <a:pt x="20" y="98"/>
                </a:lnTo>
                <a:lnTo>
                  <a:pt x="20" y="98"/>
                </a:lnTo>
                <a:lnTo>
                  <a:pt x="20" y="98"/>
                </a:lnTo>
                <a:lnTo>
                  <a:pt x="20" y="98"/>
                </a:lnTo>
                <a:lnTo>
                  <a:pt x="21" y="98"/>
                </a:lnTo>
                <a:lnTo>
                  <a:pt x="21" y="97"/>
                </a:lnTo>
                <a:lnTo>
                  <a:pt x="21" y="97"/>
                </a:lnTo>
                <a:lnTo>
                  <a:pt x="21" y="97"/>
                </a:lnTo>
                <a:lnTo>
                  <a:pt x="20" y="97"/>
                </a:lnTo>
                <a:lnTo>
                  <a:pt x="20" y="97"/>
                </a:lnTo>
                <a:lnTo>
                  <a:pt x="20" y="97"/>
                </a:lnTo>
                <a:lnTo>
                  <a:pt x="18" y="97"/>
                </a:lnTo>
                <a:lnTo>
                  <a:pt x="18" y="97"/>
                </a:lnTo>
                <a:lnTo>
                  <a:pt x="18" y="97"/>
                </a:lnTo>
                <a:lnTo>
                  <a:pt x="18" y="96"/>
                </a:lnTo>
                <a:lnTo>
                  <a:pt x="20" y="96"/>
                </a:lnTo>
                <a:lnTo>
                  <a:pt x="20" y="94"/>
                </a:lnTo>
                <a:lnTo>
                  <a:pt x="20" y="94"/>
                </a:lnTo>
                <a:lnTo>
                  <a:pt x="20" y="94"/>
                </a:lnTo>
                <a:lnTo>
                  <a:pt x="21" y="94"/>
                </a:lnTo>
                <a:lnTo>
                  <a:pt x="21" y="94"/>
                </a:lnTo>
                <a:lnTo>
                  <a:pt x="21" y="96"/>
                </a:lnTo>
                <a:lnTo>
                  <a:pt x="21" y="96"/>
                </a:lnTo>
                <a:lnTo>
                  <a:pt x="23" y="96"/>
                </a:lnTo>
                <a:lnTo>
                  <a:pt x="23" y="96"/>
                </a:lnTo>
                <a:lnTo>
                  <a:pt x="23" y="94"/>
                </a:lnTo>
                <a:lnTo>
                  <a:pt x="23" y="94"/>
                </a:lnTo>
                <a:lnTo>
                  <a:pt x="24" y="94"/>
                </a:lnTo>
                <a:lnTo>
                  <a:pt x="26" y="94"/>
                </a:lnTo>
                <a:lnTo>
                  <a:pt x="26" y="94"/>
                </a:lnTo>
                <a:lnTo>
                  <a:pt x="26" y="93"/>
                </a:lnTo>
                <a:lnTo>
                  <a:pt x="26" y="93"/>
                </a:lnTo>
                <a:lnTo>
                  <a:pt x="27" y="94"/>
                </a:lnTo>
                <a:lnTo>
                  <a:pt x="28" y="94"/>
                </a:lnTo>
                <a:lnTo>
                  <a:pt x="28" y="94"/>
                </a:lnTo>
                <a:lnTo>
                  <a:pt x="28" y="94"/>
                </a:lnTo>
                <a:lnTo>
                  <a:pt x="28" y="94"/>
                </a:lnTo>
                <a:lnTo>
                  <a:pt x="28" y="93"/>
                </a:lnTo>
                <a:lnTo>
                  <a:pt x="28" y="93"/>
                </a:lnTo>
                <a:lnTo>
                  <a:pt x="30" y="91"/>
                </a:lnTo>
                <a:lnTo>
                  <a:pt x="30" y="91"/>
                </a:lnTo>
                <a:lnTo>
                  <a:pt x="30" y="93"/>
                </a:lnTo>
                <a:lnTo>
                  <a:pt x="30" y="93"/>
                </a:lnTo>
                <a:lnTo>
                  <a:pt x="31" y="93"/>
                </a:lnTo>
                <a:lnTo>
                  <a:pt x="31" y="93"/>
                </a:lnTo>
                <a:lnTo>
                  <a:pt x="33" y="93"/>
                </a:lnTo>
                <a:lnTo>
                  <a:pt x="33" y="93"/>
                </a:lnTo>
                <a:lnTo>
                  <a:pt x="33" y="93"/>
                </a:lnTo>
                <a:lnTo>
                  <a:pt x="34" y="93"/>
                </a:lnTo>
                <a:lnTo>
                  <a:pt x="36" y="93"/>
                </a:lnTo>
                <a:lnTo>
                  <a:pt x="36" y="93"/>
                </a:lnTo>
                <a:lnTo>
                  <a:pt x="36" y="93"/>
                </a:lnTo>
                <a:lnTo>
                  <a:pt x="36" y="94"/>
                </a:lnTo>
                <a:lnTo>
                  <a:pt x="36" y="94"/>
                </a:lnTo>
                <a:lnTo>
                  <a:pt x="37" y="94"/>
                </a:lnTo>
                <a:lnTo>
                  <a:pt x="37" y="94"/>
                </a:lnTo>
                <a:lnTo>
                  <a:pt x="38" y="94"/>
                </a:lnTo>
                <a:lnTo>
                  <a:pt x="38" y="93"/>
                </a:lnTo>
                <a:lnTo>
                  <a:pt x="40" y="93"/>
                </a:lnTo>
                <a:lnTo>
                  <a:pt x="40" y="93"/>
                </a:lnTo>
                <a:lnTo>
                  <a:pt x="38" y="93"/>
                </a:lnTo>
                <a:lnTo>
                  <a:pt x="38" y="93"/>
                </a:lnTo>
                <a:lnTo>
                  <a:pt x="38" y="93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8" y="91"/>
                </a:lnTo>
                <a:lnTo>
                  <a:pt x="40" y="91"/>
                </a:lnTo>
                <a:lnTo>
                  <a:pt x="41" y="91"/>
                </a:lnTo>
                <a:lnTo>
                  <a:pt x="41" y="90"/>
                </a:lnTo>
                <a:lnTo>
                  <a:pt x="43" y="90"/>
                </a:lnTo>
                <a:lnTo>
                  <a:pt x="43" y="88"/>
                </a:lnTo>
                <a:lnTo>
                  <a:pt x="41" y="88"/>
                </a:lnTo>
                <a:lnTo>
                  <a:pt x="41" y="87"/>
                </a:lnTo>
                <a:lnTo>
                  <a:pt x="41" y="87"/>
                </a:lnTo>
                <a:lnTo>
                  <a:pt x="41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7" y="87"/>
                </a:lnTo>
                <a:lnTo>
                  <a:pt x="37" y="88"/>
                </a:lnTo>
                <a:lnTo>
                  <a:pt x="36" y="88"/>
                </a:lnTo>
                <a:lnTo>
                  <a:pt x="36" y="88"/>
                </a:lnTo>
                <a:lnTo>
                  <a:pt x="34" y="88"/>
                </a:lnTo>
                <a:lnTo>
                  <a:pt x="34" y="88"/>
                </a:lnTo>
                <a:lnTo>
                  <a:pt x="34" y="88"/>
                </a:lnTo>
                <a:lnTo>
                  <a:pt x="34" y="88"/>
                </a:lnTo>
                <a:lnTo>
                  <a:pt x="34" y="87"/>
                </a:lnTo>
                <a:lnTo>
                  <a:pt x="34" y="87"/>
                </a:lnTo>
                <a:lnTo>
                  <a:pt x="33" y="87"/>
                </a:lnTo>
                <a:lnTo>
                  <a:pt x="33" y="87"/>
                </a:lnTo>
                <a:lnTo>
                  <a:pt x="33" y="88"/>
                </a:lnTo>
                <a:lnTo>
                  <a:pt x="33" y="88"/>
                </a:lnTo>
                <a:lnTo>
                  <a:pt x="33" y="88"/>
                </a:lnTo>
                <a:lnTo>
                  <a:pt x="31" y="88"/>
                </a:lnTo>
                <a:lnTo>
                  <a:pt x="31" y="87"/>
                </a:lnTo>
                <a:lnTo>
                  <a:pt x="31" y="88"/>
                </a:lnTo>
                <a:lnTo>
                  <a:pt x="30" y="88"/>
                </a:lnTo>
                <a:lnTo>
                  <a:pt x="30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7" y="88"/>
                </a:lnTo>
                <a:lnTo>
                  <a:pt x="27" y="88"/>
                </a:lnTo>
                <a:lnTo>
                  <a:pt x="26" y="88"/>
                </a:lnTo>
                <a:lnTo>
                  <a:pt x="26" y="88"/>
                </a:lnTo>
                <a:lnTo>
                  <a:pt x="26" y="88"/>
                </a:lnTo>
                <a:lnTo>
                  <a:pt x="26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3" y="90"/>
                </a:lnTo>
                <a:lnTo>
                  <a:pt x="21" y="90"/>
                </a:lnTo>
                <a:lnTo>
                  <a:pt x="21" y="91"/>
                </a:lnTo>
                <a:lnTo>
                  <a:pt x="20" y="91"/>
                </a:lnTo>
                <a:lnTo>
                  <a:pt x="20" y="91"/>
                </a:lnTo>
                <a:lnTo>
                  <a:pt x="18" y="91"/>
                </a:lnTo>
                <a:lnTo>
                  <a:pt x="18" y="91"/>
                </a:lnTo>
                <a:lnTo>
                  <a:pt x="18" y="91"/>
                </a:lnTo>
                <a:lnTo>
                  <a:pt x="20" y="90"/>
                </a:lnTo>
                <a:lnTo>
                  <a:pt x="20" y="90"/>
                </a:lnTo>
                <a:lnTo>
                  <a:pt x="21" y="90"/>
                </a:lnTo>
                <a:lnTo>
                  <a:pt x="21" y="90"/>
                </a:lnTo>
                <a:lnTo>
                  <a:pt x="21" y="90"/>
                </a:lnTo>
                <a:lnTo>
                  <a:pt x="21" y="88"/>
                </a:lnTo>
                <a:lnTo>
                  <a:pt x="21" y="88"/>
                </a:lnTo>
                <a:lnTo>
                  <a:pt x="20" y="88"/>
                </a:lnTo>
                <a:lnTo>
                  <a:pt x="20" y="88"/>
                </a:lnTo>
                <a:lnTo>
                  <a:pt x="20" y="88"/>
                </a:lnTo>
                <a:lnTo>
                  <a:pt x="18" y="88"/>
                </a:lnTo>
                <a:lnTo>
                  <a:pt x="18" y="90"/>
                </a:lnTo>
                <a:lnTo>
                  <a:pt x="18" y="90"/>
                </a:lnTo>
                <a:lnTo>
                  <a:pt x="18" y="90"/>
                </a:lnTo>
                <a:lnTo>
                  <a:pt x="18" y="90"/>
                </a:lnTo>
                <a:lnTo>
                  <a:pt x="17" y="90"/>
                </a:lnTo>
                <a:lnTo>
                  <a:pt x="17" y="90"/>
                </a:lnTo>
                <a:lnTo>
                  <a:pt x="17" y="88"/>
                </a:lnTo>
                <a:lnTo>
                  <a:pt x="16" y="88"/>
                </a:lnTo>
                <a:lnTo>
                  <a:pt x="16" y="88"/>
                </a:lnTo>
                <a:lnTo>
                  <a:pt x="16" y="90"/>
                </a:lnTo>
                <a:lnTo>
                  <a:pt x="16" y="90"/>
                </a:lnTo>
                <a:lnTo>
                  <a:pt x="16" y="90"/>
                </a:lnTo>
                <a:lnTo>
                  <a:pt x="14" y="90"/>
                </a:lnTo>
                <a:lnTo>
                  <a:pt x="13" y="90"/>
                </a:lnTo>
                <a:lnTo>
                  <a:pt x="13" y="90"/>
                </a:lnTo>
                <a:lnTo>
                  <a:pt x="11" y="90"/>
                </a:lnTo>
                <a:lnTo>
                  <a:pt x="11" y="90"/>
                </a:lnTo>
                <a:lnTo>
                  <a:pt x="11" y="90"/>
                </a:lnTo>
                <a:lnTo>
                  <a:pt x="11" y="90"/>
                </a:lnTo>
                <a:lnTo>
                  <a:pt x="10" y="90"/>
                </a:lnTo>
                <a:lnTo>
                  <a:pt x="10" y="90"/>
                </a:lnTo>
                <a:lnTo>
                  <a:pt x="10" y="90"/>
                </a:lnTo>
                <a:lnTo>
                  <a:pt x="10" y="90"/>
                </a:lnTo>
                <a:lnTo>
                  <a:pt x="8" y="90"/>
                </a:lnTo>
                <a:lnTo>
                  <a:pt x="8" y="88"/>
                </a:lnTo>
                <a:lnTo>
                  <a:pt x="8" y="88"/>
                </a:lnTo>
                <a:lnTo>
                  <a:pt x="10" y="88"/>
                </a:lnTo>
                <a:lnTo>
                  <a:pt x="10" y="88"/>
                </a:lnTo>
                <a:lnTo>
                  <a:pt x="11" y="88"/>
                </a:lnTo>
                <a:lnTo>
                  <a:pt x="11" y="88"/>
                </a:lnTo>
                <a:lnTo>
                  <a:pt x="13" y="88"/>
                </a:lnTo>
                <a:lnTo>
                  <a:pt x="13" y="88"/>
                </a:lnTo>
                <a:lnTo>
                  <a:pt x="13" y="88"/>
                </a:lnTo>
                <a:lnTo>
                  <a:pt x="13" y="88"/>
                </a:lnTo>
                <a:lnTo>
                  <a:pt x="14" y="88"/>
                </a:lnTo>
                <a:lnTo>
                  <a:pt x="14" y="88"/>
                </a:lnTo>
                <a:lnTo>
                  <a:pt x="14" y="88"/>
                </a:lnTo>
                <a:lnTo>
                  <a:pt x="16" y="88"/>
                </a:lnTo>
                <a:lnTo>
                  <a:pt x="16" y="88"/>
                </a:lnTo>
                <a:lnTo>
                  <a:pt x="16" y="88"/>
                </a:lnTo>
                <a:lnTo>
                  <a:pt x="16" y="88"/>
                </a:lnTo>
                <a:lnTo>
                  <a:pt x="17" y="88"/>
                </a:lnTo>
                <a:lnTo>
                  <a:pt x="18" y="88"/>
                </a:lnTo>
                <a:lnTo>
                  <a:pt x="18" y="87"/>
                </a:lnTo>
                <a:lnTo>
                  <a:pt x="20" y="86"/>
                </a:lnTo>
                <a:lnTo>
                  <a:pt x="20" y="86"/>
                </a:lnTo>
                <a:lnTo>
                  <a:pt x="18" y="86"/>
                </a:lnTo>
                <a:lnTo>
                  <a:pt x="18" y="86"/>
                </a:lnTo>
                <a:lnTo>
                  <a:pt x="18" y="86"/>
                </a:lnTo>
                <a:lnTo>
                  <a:pt x="17" y="86"/>
                </a:lnTo>
                <a:lnTo>
                  <a:pt x="17" y="86"/>
                </a:lnTo>
                <a:lnTo>
                  <a:pt x="16" y="87"/>
                </a:lnTo>
                <a:lnTo>
                  <a:pt x="14" y="87"/>
                </a:lnTo>
                <a:lnTo>
                  <a:pt x="14" y="87"/>
                </a:lnTo>
                <a:lnTo>
                  <a:pt x="14" y="87"/>
                </a:lnTo>
                <a:lnTo>
                  <a:pt x="14" y="86"/>
                </a:lnTo>
                <a:lnTo>
                  <a:pt x="13" y="86"/>
                </a:lnTo>
                <a:lnTo>
                  <a:pt x="13" y="86"/>
                </a:lnTo>
                <a:lnTo>
                  <a:pt x="13" y="86"/>
                </a:lnTo>
                <a:lnTo>
                  <a:pt x="13" y="87"/>
                </a:lnTo>
                <a:lnTo>
                  <a:pt x="11" y="87"/>
                </a:lnTo>
                <a:lnTo>
                  <a:pt x="11" y="87"/>
                </a:lnTo>
                <a:lnTo>
                  <a:pt x="13" y="86"/>
                </a:lnTo>
                <a:lnTo>
                  <a:pt x="13" y="86"/>
                </a:lnTo>
                <a:lnTo>
                  <a:pt x="14" y="86"/>
                </a:lnTo>
                <a:lnTo>
                  <a:pt x="16" y="84"/>
                </a:lnTo>
                <a:lnTo>
                  <a:pt x="16" y="84"/>
                </a:lnTo>
                <a:lnTo>
                  <a:pt x="16" y="84"/>
                </a:lnTo>
                <a:lnTo>
                  <a:pt x="17" y="84"/>
                </a:lnTo>
                <a:lnTo>
                  <a:pt x="17" y="86"/>
                </a:lnTo>
                <a:lnTo>
                  <a:pt x="18" y="86"/>
                </a:lnTo>
                <a:lnTo>
                  <a:pt x="18" y="86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20" y="86"/>
                </a:lnTo>
                <a:lnTo>
                  <a:pt x="20" y="86"/>
                </a:lnTo>
                <a:lnTo>
                  <a:pt x="20" y="84"/>
                </a:lnTo>
                <a:lnTo>
                  <a:pt x="20" y="84"/>
                </a:lnTo>
                <a:lnTo>
                  <a:pt x="20" y="84"/>
                </a:lnTo>
                <a:lnTo>
                  <a:pt x="21" y="84"/>
                </a:lnTo>
                <a:lnTo>
                  <a:pt x="21" y="84"/>
                </a:lnTo>
                <a:lnTo>
                  <a:pt x="21" y="84"/>
                </a:lnTo>
                <a:lnTo>
                  <a:pt x="21" y="84"/>
                </a:lnTo>
                <a:lnTo>
                  <a:pt x="21" y="83"/>
                </a:lnTo>
                <a:lnTo>
                  <a:pt x="21" y="83"/>
                </a:lnTo>
                <a:lnTo>
                  <a:pt x="23" y="83"/>
                </a:lnTo>
                <a:lnTo>
                  <a:pt x="24" y="83"/>
                </a:lnTo>
                <a:lnTo>
                  <a:pt x="24" y="81"/>
                </a:lnTo>
                <a:lnTo>
                  <a:pt x="26" y="81"/>
                </a:lnTo>
                <a:lnTo>
                  <a:pt x="26" y="81"/>
                </a:lnTo>
                <a:lnTo>
                  <a:pt x="26" y="81"/>
                </a:lnTo>
                <a:lnTo>
                  <a:pt x="27" y="83"/>
                </a:lnTo>
                <a:lnTo>
                  <a:pt x="27" y="83"/>
                </a:lnTo>
                <a:lnTo>
                  <a:pt x="27" y="84"/>
                </a:lnTo>
                <a:lnTo>
                  <a:pt x="27" y="84"/>
                </a:lnTo>
                <a:lnTo>
                  <a:pt x="28" y="83"/>
                </a:lnTo>
                <a:lnTo>
                  <a:pt x="28" y="83"/>
                </a:lnTo>
                <a:lnTo>
                  <a:pt x="28" y="84"/>
                </a:lnTo>
                <a:lnTo>
                  <a:pt x="30" y="84"/>
                </a:lnTo>
                <a:lnTo>
                  <a:pt x="30" y="83"/>
                </a:lnTo>
                <a:lnTo>
                  <a:pt x="31" y="83"/>
                </a:lnTo>
                <a:lnTo>
                  <a:pt x="31" y="83"/>
                </a:lnTo>
                <a:lnTo>
                  <a:pt x="31" y="83"/>
                </a:lnTo>
                <a:lnTo>
                  <a:pt x="30" y="83"/>
                </a:lnTo>
                <a:lnTo>
                  <a:pt x="30" y="83"/>
                </a:lnTo>
                <a:lnTo>
                  <a:pt x="30" y="83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0" y="80"/>
                </a:lnTo>
                <a:lnTo>
                  <a:pt x="30" y="78"/>
                </a:lnTo>
                <a:lnTo>
                  <a:pt x="30" y="78"/>
                </a:lnTo>
                <a:lnTo>
                  <a:pt x="31" y="78"/>
                </a:lnTo>
                <a:lnTo>
                  <a:pt x="31" y="78"/>
                </a:lnTo>
                <a:lnTo>
                  <a:pt x="33" y="78"/>
                </a:lnTo>
                <a:lnTo>
                  <a:pt x="33" y="78"/>
                </a:lnTo>
                <a:lnTo>
                  <a:pt x="33" y="80"/>
                </a:lnTo>
                <a:lnTo>
                  <a:pt x="33" y="80"/>
                </a:lnTo>
                <a:lnTo>
                  <a:pt x="31" y="80"/>
                </a:lnTo>
                <a:lnTo>
                  <a:pt x="31" y="80"/>
                </a:lnTo>
                <a:lnTo>
                  <a:pt x="31" y="80"/>
                </a:lnTo>
                <a:lnTo>
                  <a:pt x="31" y="80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3" y="83"/>
                </a:lnTo>
                <a:lnTo>
                  <a:pt x="33" y="83"/>
                </a:lnTo>
                <a:lnTo>
                  <a:pt x="33" y="83"/>
                </a:lnTo>
                <a:lnTo>
                  <a:pt x="34" y="83"/>
                </a:lnTo>
                <a:lnTo>
                  <a:pt x="34" y="83"/>
                </a:lnTo>
                <a:lnTo>
                  <a:pt x="34" y="83"/>
                </a:lnTo>
                <a:lnTo>
                  <a:pt x="34" y="83"/>
                </a:lnTo>
                <a:lnTo>
                  <a:pt x="36" y="81"/>
                </a:lnTo>
                <a:lnTo>
                  <a:pt x="36" y="81"/>
                </a:lnTo>
                <a:lnTo>
                  <a:pt x="37" y="83"/>
                </a:lnTo>
                <a:lnTo>
                  <a:pt x="37" y="83"/>
                </a:lnTo>
                <a:lnTo>
                  <a:pt x="38" y="83"/>
                </a:lnTo>
                <a:lnTo>
                  <a:pt x="38" y="81"/>
                </a:lnTo>
                <a:lnTo>
                  <a:pt x="40" y="81"/>
                </a:lnTo>
                <a:lnTo>
                  <a:pt x="41" y="81"/>
                </a:lnTo>
                <a:lnTo>
                  <a:pt x="41" y="81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3" y="81"/>
                </a:lnTo>
                <a:lnTo>
                  <a:pt x="43" y="81"/>
                </a:lnTo>
                <a:lnTo>
                  <a:pt x="43" y="81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78"/>
                </a:lnTo>
                <a:lnTo>
                  <a:pt x="44" y="78"/>
                </a:lnTo>
                <a:lnTo>
                  <a:pt x="44" y="78"/>
                </a:lnTo>
                <a:lnTo>
                  <a:pt x="46" y="77"/>
                </a:lnTo>
                <a:lnTo>
                  <a:pt x="46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8"/>
                </a:lnTo>
                <a:lnTo>
                  <a:pt x="43" y="77"/>
                </a:lnTo>
                <a:lnTo>
                  <a:pt x="43" y="77"/>
                </a:lnTo>
                <a:lnTo>
                  <a:pt x="44" y="77"/>
                </a:lnTo>
                <a:lnTo>
                  <a:pt x="44" y="76"/>
                </a:lnTo>
                <a:lnTo>
                  <a:pt x="44" y="76"/>
                </a:lnTo>
                <a:lnTo>
                  <a:pt x="44" y="76"/>
                </a:lnTo>
                <a:lnTo>
                  <a:pt x="43" y="76"/>
                </a:lnTo>
                <a:lnTo>
                  <a:pt x="41" y="76"/>
                </a:lnTo>
                <a:lnTo>
                  <a:pt x="41" y="76"/>
                </a:lnTo>
                <a:lnTo>
                  <a:pt x="41" y="76"/>
                </a:lnTo>
                <a:lnTo>
                  <a:pt x="41" y="76"/>
                </a:lnTo>
                <a:lnTo>
                  <a:pt x="40" y="76"/>
                </a:lnTo>
                <a:lnTo>
                  <a:pt x="40" y="76"/>
                </a:lnTo>
                <a:lnTo>
                  <a:pt x="40" y="76"/>
                </a:lnTo>
                <a:lnTo>
                  <a:pt x="38" y="76"/>
                </a:lnTo>
                <a:lnTo>
                  <a:pt x="38" y="76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6" y="78"/>
                </a:lnTo>
                <a:lnTo>
                  <a:pt x="36" y="78"/>
                </a:lnTo>
                <a:lnTo>
                  <a:pt x="37" y="78"/>
                </a:lnTo>
                <a:lnTo>
                  <a:pt x="37" y="78"/>
                </a:lnTo>
                <a:lnTo>
                  <a:pt x="37" y="77"/>
                </a:lnTo>
                <a:lnTo>
                  <a:pt x="36" y="77"/>
                </a:lnTo>
                <a:lnTo>
                  <a:pt x="36" y="77"/>
                </a:lnTo>
                <a:lnTo>
                  <a:pt x="37" y="77"/>
                </a:lnTo>
                <a:lnTo>
                  <a:pt x="37" y="77"/>
                </a:lnTo>
                <a:lnTo>
                  <a:pt x="37" y="77"/>
                </a:lnTo>
                <a:lnTo>
                  <a:pt x="37" y="76"/>
                </a:lnTo>
                <a:lnTo>
                  <a:pt x="37" y="76"/>
                </a:lnTo>
                <a:lnTo>
                  <a:pt x="36" y="76"/>
                </a:lnTo>
                <a:lnTo>
                  <a:pt x="36" y="76"/>
                </a:lnTo>
                <a:lnTo>
                  <a:pt x="36" y="76"/>
                </a:lnTo>
                <a:lnTo>
                  <a:pt x="34" y="76"/>
                </a:lnTo>
                <a:lnTo>
                  <a:pt x="33" y="76"/>
                </a:lnTo>
                <a:lnTo>
                  <a:pt x="33" y="76"/>
                </a:lnTo>
                <a:lnTo>
                  <a:pt x="34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1" y="77"/>
                </a:lnTo>
                <a:lnTo>
                  <a:pt x="31" y="77"/>
                </a:lnTo>
                <a:lnTo>
                  <a:pt x="31" y="77"/>
                </a:lnTo>
                <a:lnTo>
                  <a:pt x="31" y="76"/>
                </a:lnTo>
                <a:lnTo>
                  <a:pt x="31" y="74"/>
                </a:lnTo>
                <a:lnTo>
                  <a:pt x="31" y="74"/>
                </a:lnTo>
                <a:lnTo>
                  <a:pt x="30" y="73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28" y="71"/>
                </a:lnTo>
                <a:lnTo>
                  <a:pt x="28" y="71"/>
                </a:lnTo>
                <a:lnTo>
                  <a:pt x="28" y="71"/>
                </a:lnTo>
                <a:lnTo>
                  <a:pt x="30" y="71"/>
                </a:lnTo>
                <a:lnTo>
                  <a:pt x="30" y="73"/>
                </a:lnTo>
                <a:lnTo>
                  <a:pt x="30" y="71"/>
                </a:lnTo>
                <a:lnTo>
                  <a:pt x="30" y="71"/>
                </a:lnTo>
                <a:lnTo>
                  <a:pt x="30" y="71"/>
                </a:lnTo>
                <a:lnTo>
                  <a:pt x="30" y="71"/>
                </a:lnTo>
                <a:lnTo>
                  <a:pt x="28" y="70"/>
                </a:lnTo>
                <a:lnTo>
                  <a:pt x="30" y="70"/>
                </a:lnTo>
                <a:lnTo>
                  <a:pt x="30" y="70"/>
                </a:lnTo>
                <a:lnTo>
                  <a:pt x="30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7" y="70"/>
                </a:lnTo>
                <a:lnTo>
                  <a:pt x="27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1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1"/>
                </a:lnTo>
                <a:lnTo>
                  <a:pt x="26" y="71"/>
                </a:lnTo>
                <a:lnTo>
                  <a:pt x="26" y="73"/>
                </a:lnTo>
                <a:lnTo>
                  <a:pt x="24" y="73"/>
                </a:lnTo>
                <a:lnTo>
                  <a:pt x="23" y="70"/>
                </a:lnTo>
                <a:lnTo>
                  <a:pt x="23" y="70"/>
                </a:lnTo>
                <a:lnTo>
                  <a:pt x="23" y="71"/>
                </a:lnTo>
                <a:lnTo>
                  <a:pt x="23" y="71"/>
                </a:lnTo>
                <a:lnTo>
                  <a:pt x="23" y="73"/>
                </a:lnTo>
                <a:lnTo>
                  <a:pt x="23" y="73"/>
                </a:lnTo>
                <a:lnTo>
                  <a:pt x="23" y="71"/>
                </a:lnTo>
                <a:lnTo>
                  <a:pt x="21" y="71"/>
                </a:lnTo>
                <a:lnTo>
                  <a:pt x="21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18" y="71"/>
                </a:lnTo>
                <a:lnTo>
                  <a:pt x="18" y="71"/>
                </a:lnTo>
                <a:lnTo>
                  <a:pt x="17" y="73"/>
                </a:lnTo>
                <a:lnTo>
                  <a:pt x="17" y="73"/>
                </a:lnTo>
                <a:lnTo>
                  <a:pt x="17" y="73"/>
                </a:lnTo>
                <a:lnTo>
                  <a:pt x="16" y="73"/>
                </a:lnTo>
                <a:lnTo>
                  <a:pt x="16" y="73"/>
                </a:lnTo>
                <a:lnTo>
                  <a:pt x="14" y="73"/>
                </a:lnTo>
                <a:lnTo>
                  <a:pt x="14" y="73"/>
                </a:lnTo>
                <a:lnTo>
                  <a:pt x="14" y="73"/>
                </a:lnTo>
                <a:lnTo>
                  <a:pt x="13" y="74"/>
                </a:lnTo>
                <a:lnTo>
                  <a:pt x="13" y="74"/>
                </a:lnTo>
                <a:lnTo>
                  <a:pt x="13" y="74"/>
                </a:lnTo>
                <a:lnTo>
                  <a:pt x="11" y="74"/>
                </a:lnTo>
                <a:lnTo>
                  <a:pt x="11" y="76"/>
                </a:lnTo>
                <a:lnTo>
                  <a:pt x="11" y="76"/>
                </a:lnTo>
                <a:lnTo>
                  <a:pt x="11" y="76"/>
                </a:lnTo>
                <a:lnTo>
                  <a:pt x="10" y="76"/>
                </a:lnTo>
                <a:lnTo>
                  <a:pt x="10" y="76"/>
                </a:lnTo>
                <a:lnTo>
                  <a:pt x="8" y="76"/>
                </a:lnTo>
                <a:lnTo>
                  <a:pt x="8" y="76"/>
                </a:lnTo>
                <a:lnTo>
                  <a:pt x="10" y="76"/>
                </a:lnTo>
                <a:lnTo>
                  <a:pt x="10" y="74"/>
                </a:lnTo>
                <a:lnTo>
                  <a:pt x="10" y="74"/>
                </a:lnTo>
                <a:lnTo>
                  <a:pt x="8" y="73"/>
                </a:lnTo>
                <a:lnTo>
                  <a:pt x="10" y="73"/>
                </a:lnTo>
                <a:lnTo>
                  <a:pt x="10" y="73"/>
                </a:lnTo>
                <a:lnTo>
                  <a:pt x="10" y="73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0"/>
                </a:lnTo>
                <a:lnTo>
                  <a:pt x="13" y="70"/>
                </a:lnTo>
                <a:lnTo>
                  <a:pt x="13" y="69"/>
                </a:lnTo>
                <a:lnTo>
                  <a:pt x="13" y="69"/>
                </a:lnTo>
                <a:lnTo>
                  <a:pt x="13" y="69"/>
                </a:lnTo>
                <a:lnTo>
                  <a:pt x="13" y="67"/>
                </a:lnTo>
                <a:lnTo>
                  <a:pt x="13" y="67"/>
                </a:lnTo>
                <a:lnTo>
                  <a:pt x="13" y="67"/>
                </a:lnTo>
                <a:lnTo>
                  <a:pt x="14" y="69"/>
                </a:lnTo>
                <a:lnTo>
                  <a:pt x="14" y="69"/>
                </a:lnTo>
                <a:lnTo>
                  <a:pt x="16" y="69"/>
                </a:lnTo>
                <a:lnTo>
                  <a:pt x="16" y="69"/>
                </a:lnTo>
                <a:lnTo>
                  <a:pt x="17" y="69"/>
                </a:lnTo>
                <a:lnTo>
                  <a:pt x="18" y="69"/>
                </a:lnTo>
                <a:lnTo>
                  <a:pt x="20" y="67"/>
                </a:lnTo>
                <a:lnTo>
                  <a:pt x="20" y="67"/>
                </a:lnTo>
                <a:lnTo>
                  <a:pt x="21" y="67"/>
                </a:lnTo>
                <a:lnTo>
                  <a:pt x="21" y="67"/>
                </a:lnTo>
                <a:lnTo>
                  <a:pt x="21" y="67"/>
                </a:lnTo>
                <a:lnTo>
                  <a:pt x="23" y="67"/>
                </a:lnTo>
                <a:lnTo>
                  <a:pt x="24" y="67"/>
                </a:lnTo>
                <a:lnTo>
                  <a:pt x="24" y="67"/>
                </a:lnTo>
                <a:lnTo>
                  <a:pt x="24" y="67"/>
                </a:lnTo>
                <a:lnTo>
                  <a:pt x="24" y="67"/>
                </a:lnTo>
                <a:lnTo>
                  <a:pt x="24" y="66"/>
                </a:lnTo>
                <a:lnTo>
                  <a:pt x="24" y="66"/>
                </a:lnTo>
                <a:lnTo>
                  <a:pt x="24" y="66"/>
                </a:lnTo>
                <a:lnTo>
                  <a:pt x="26" y="66"/>
                </a:lnTo>
                <a:lnTo>
                  <a:pt x="26" y="66"/>
                </a:lnTo>
                <a:lnTo>
                  <a:pt x="27" y="66"/>
                </a:lnTo>
                <a:lnTo>
                  <a:pt x="27" y="64"/>
                </a:lnTo>
                <a:lnTo>
                  <a:pt x="27" y="66"/>
                </a:lnTo>
                <a:lnTo>
                  <a:pt x="27" y="66"/>
                </a:lnTo>
                <a:lnTo>
                  <a:pt x="28" y="66"/>
                </a:lnTo>
                <a:lnTo>
                  <a:pt x="28" y="66"/>
                </a:lnTo>
                <a:lnTo>
                  <a:pt x="30" y="66"/>
                </a:lnTo>
                <a:lnTo>
                  <a:pt x="31" y="66"/>
                </a:lnTo>
                <a:lnTo>
                  <a:pt x="33" y="64"/>
                </a:lnTo>
                <a:lnTo>
                  <a:pt x="33" y="64"/>
                </a:lnTo>
                <a:lnTo>
                  <a:pt x="33" y="64"/>
                </a:lnTo>
                <a:lnTo>
                  <a:pt x="33" y="64"/>
                </a:lnTo>
                <a:lnTo>
                  <a:pt x="34" y="64"/>
                </a:lnTo>
                <a:lnTo>
                  <a:pt x="36" y="64"/>
                </a:lnTo>
                <a:lnTo>
                  <a:pt x="36" y="64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1"/>
                </a:lnTo>
                <a:lnTo>
                  <a:pt x="38" y="61"/>
                </a:lnTo>
                <a:lnTo>
                  <a:pt x="38" y="61"/>
                </a:lnTo>
                <a:lnTo>
                  <a:pt x="38" y="61"/>
                </a:lnTo>
                <a:lnTo>
                  <a:pt x="38" y="61"/>
                </a:lnTo>
                <a:lnTo>
                  <a:pt x="40" y="61"/>
                </a:lnTo>
                <a:lnTo>
                  <a:pt x="40" y="61"/>
                </a:lnTo>
                <a:lnTo>
                  <a:pt x="40" y="60"/>
                </a:lnTo>
                <a:lnTo>
                  <a:pt x="40" y="60"/>
                </a:lnTo>
                <a:lnTo>
                  <a:pt x="40" y="60"/>
                </a:lnTo>
                <a:lnTo>
                  <a:pt x="40" y="59"/>
                </a:lnTo>
                <a:lnTo>
                  <a:pt x="40" y="59"/>
                </a:lnTo>
                <a:lnTo>
                  <a:pt x="40" y="59"/>
                </a:lnTo>
                <a:lnTo>
                  <a:pt x="40" y="56"/>
                </a:lnTo>
                <a:lnTo>
                  <a:pt x="40" y="56"/>
                </a:lnTo>
                <a:lnTo>
                  <a:pt x="38" y="56"/>
                </a:lnTo>
                <a:lnTo>
                  <a:pt x="38" y="57"/>
                </a:lnTo>
                <a:lnTo>
                  <a:pt x="38" y="57"/>
                </a:lnTo>
                <a:lnTo>
                  <a:pt x="38" y="57"/>
                </a:lnTo>
                <a:lnTo>
                  <a:pt x="37" y="57"/>
                </a:lnTo>
                <a:lnTo>
                  <a:pt x="37" y="57"/>
                </a:lnTo>
                <a:lnTo>
                  <a:pt x="37" y="57"/>
                </a:lnTo>
                <a:lnTo>
                  <a:pt x="37" y="56"/>
                </a:lnTo>
                <a:lnTo>
                  <a:pt x="37" y="54"/>
                </a:lnTo>
                <a:lnTo>
                  <a:pt x="37" y="54"/>
                </a:lnTo>
                <a:lnTo>
                  <a:pt x="38" y="54"/>
                </a:lnTo>
                <a:lnTo>
                  <a:pt x="38" y="54"/>
                </a:lnTo>
                <a:lnTo>
                  <a:pt x="38" y="54"/>
                </a:lnTo>
                <a:lnTo>
                  <a:pt x="38" y="53"/>
                </a:lnTo>
                <a:lnTo>
                  <a:pt x="38" y="53"/>
                </a:lnTo>
                <a:lnTo>
                  <a:pt x="38" y="53"/>
                </a:lnTo>
                <a:lnTo>
                  <a:pt x="40" y="54"/>
                </a:lnTo>
                <a:lnTo>
                  <a:pt x="40" y="54"/>
                </a:lnTo>
                <a:lnTo>
                  <a:pt x="40" y="54"/>
                </a:lnTo>
                <a:lnTo>
                  <a:pt x="40" y="54"/>
                </a:lnTo>
                <a:lnTo>
                  <a:pt x="40" y="56"/>
                </a:lnTo>
                <a:lnTo>
                  <a:pt x="41" y="56"/>
                </a:lnTo>
                <a:lnTo>
                  <a:pt x="41" y="56"/>
                </a:lnTo>
                <a:lnTo>
                  <a:pt x="41" y="56"/>
                </a:lnTo>
                <a:lnTo>
                  <a:pt x="41" y="56"/>
                </a:lnTo>
                <a:lnTo>
                  <a:pt x="43" y="56"/>
                </a:lnTo>
                <a:lnTo>
                  <a:pt x="43" y="56"/>
                </a:lnTo>
                <a:lnTo>
                  <a:pt x="43" y="57"/>
                </a:lnTo>
                <a:lnTo>
                  <a:pt x="43" y="56"/>
                </a:lnTo>
                <a:lnTo>
                  <a:pt x="43" y="56"/>
                </a:lnTo>
                <a:lnTo>
                  <a:pt x="44" y="56"/>
                </a:lnTo>
                <a:lnTo>
                  <a:pt x="44" y="57"/>
                </a:lnTo>
                <a:lnTo>
                  <a:pt x="43" y="57"/>
                </a:lnTo>
                <a:lnTo>
                  <a:pt x="43" y="57"/>
                </a:lnTo>
                <a:lnTo>
                  <a:pt x="43" y="57"/>
                </a:lnTo>
                <a:lnTo>
                  <a:pt x="43" y="59"/>
                </a:lnTo>
                <a:lnTo>
                  <a:pt x="43" y="59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3" y="61"/>
                </a:lnTo>
                <a:lnTo>
                  <a:pt x="44" y="61"/>
                </a:lnTo>
                <a:lnTo>
                  <a:pt x="44" y="61"/>
                </a:lnTo>
                <a:lnTo>
                  <a:pt x="44" y="61"/>
                </a:lnTo>
                <a:lnTo>
                  <a:pt x="44" y="61"/>
                </a:lnTo>
                <a:lnTo>
                  <a:pt x="46" y="61"/>
                </a:lnTo>
                <a:lnTo>
                  <a:pt x="46" y="61"/>
                </a:lnTo>
                <a:lnTo>
                  <a:pt x="46" y="60"/>
                </a:lnTo>
                <a:lnTo>
                  <a:pt x="46" y="61"/>
                </a:lnTo>
                <a:lnTo>
                  <a:pt x="47" y="60"/>
                </a:lnTo>
                <a:lnTo>
                  <a:pt x="47" y="60"/>
                </a:lnTo>
                <a:lnTo>
                  <a:pt x="46" y="60"/>
                </a:lnTo>
                <a:lnTo>
                  <a:pt x="46" y="59"/>
                </a:lnTo>
                <a:lnTo>
                  <a:pt x="46" y="59"/>
                </a:lnTo>
                <a:lnTo>
                  <a:pt x="46" y="57"/>
                </a:lnTo>
                <a:lnTo>
                  <a:pt x="46" y="57"/>
                </a:lnTo>
                <a:lnTo>
                  <a:pt x="46" y="57"/>
                </a:lnTo>
                <a:lnTo>
                  <a:pt x="47" y="57"/>
                </a:lnTo>
                <a:lnTo>
                  <a:pt x="47" y="57"/>
                </a:lnTo>
                <a:lnTo>
                  <a:pt x="46" y="57"/>
                </a:lnTo>
                <a:lnTo>
                  <a:pt x="46" y="59"/>
                </a:lnTo>
                <a:lnTo>
                  <a:pt x="46" y="60"/>
                </a:lnTo>
                <a:lnTo>
                  <a:pt x="46" y="60"/>
                </a:lnTo>
                <a:lnTo>
                  <a:pt x="47" y="60"/>
                </a:lnTo>
                <a:lnTo>
                  <a:pt x="48" y="59"/>
                </a:lnTo>
                <a:lnTo>
                  <a:pt x="48" y="59"/>
                </a:lnTo>
                <a:lnTo>
                  <a:pt x="48" y="59"/>
                </a:lnTo>
                <a:lnTo>
                  <a:pt x="48" y="57"/>
                </a:lnTo>
                <a:lnTo>
                  <a:pt x="48" y="57"/>
                </a:lnTo>
                <a:lnTo>
                  <a:pt x="48" y="56"/>
                </a:lnTo>
                <a:lnTo>
                  <a:pt x="48" y="56"/>
                </a:lnTo>
                <a:lnTo>
                  <a:pt x="48" y="56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3"/>
                </a:lnTo>
                <a:lnTo>
                  <a:pt x="48" y="53"/>
                </a:lnTo>
                <a:lnTo>
                  <a:pt x="50" y="51"/>
                </a:lnTo>
                <a:lnTo>
                  <a:pt x="50" y="51"/>
                </a:lnTo>
                <a:lnTo>
                  <a:pt x="51" y="51"/>
                </a:lnTo>
                <a:lnTo>
                  <a:pt x="51" y="50"/>
                </a:lnTo>
                <a:lnTo>
                  <a:pt x="51" y="50"/>
                </a:lnTo>
                <a:lnTo>
                  <a:pt x="50" y="50"/>
                </a:lnTo>
                <a:lnTo>
                  <a:pt x="50" y="50"/>
                </a:lnTo>
                <a:lnTo>
                  <a:pt x="50" y="49"/>
                </a:lnTo>
                <a:lnTo>
                  <a:pt x="50" y="49"/>
                </a:lnTo>
                <a:lnTo>
                  <a:pt x="50" y="49"/>
                </a:lnTo>
                <a:lnTo>
                  <a:pt x="48" y="49"/>
                </a:lnTo>
                <a:lnTo>
                  <a:pt x="48" y="49"/>
                </a:lnTo>
                <a:lnTo>
                  <a:pt x="48" y="50"/>
                </a:lnTo>
                <a:lnTo>
                  <a:pt x="48" y="50"/>
                </a:lnTo>
                <a:lnTo>
                  <a:pt x="48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49"/>
                </a:lnTo>
                <a:lnTo>
                  <a:pt x="47" y="47"/>
                </a:lnTo>
                <a:lnTo>
                  <a:pt x="47" y="47"/>
                </a:lnTo>
                <a:lnTo>
                  <a:pt x="47" y="47"/>
                </a:lnTo>
                <a:lnTo>
                  <a:pt x="47" y="47"/>
                </a:lnTo>
                <a:lnTo>
                  <a:pt x="48" y="47"/>
                </a:lnTo>
                <a:lnTo>
                  <a:pt x="51" y="47"/>
                </a:lnTo>
                <a:lnTo>
                  <a:pt x="51" y="47"/>
                </a:lnTo>
                <a:lnTo>
                  <a:pt x="50" y="47"/>
                </a:lnTo>
                <a:lnTo>
                  <a:pt x="50" y="47"/>
                </a:lnTo>
                <a:lnTo>
                  <a:pt x="50" y="47"/>
                </a:lnTo>
                <a:lnTo>
                  <a:pt x="51" y="49"/>
                </a:lnTo>
                <a:lnTo>
                  <a:pt x="51" y="49"/>
                </a:lnTo>
                <a:lnTo>
                  <a:pt x="53" y="49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1" y="50"/>
                </a:lnTo>
                <a:lnTo>
                  <a:pt x="51" y="51"/>
                </a:lnTo>
                <a:lnTo>
                  <a:pt x="51" y="51"/>
                </a:lnTo>
                <a:lnTo>
                  <a:pt x="53" y="51"/>
                </a:lnTo>
                <a:lnTo>
                  <a:pt x="54" y="51"/>
                </a:lnTo>
                <a:lnTo>
                  <a:pt x="54" y="50"/>
                </a:lnTo>
                <a:lnTo>
                  <a:pt x="54" y="50"/>
                </a:lnTo>
                <a:lnTo>
                  <a:pt x="54" y="50"/>
                </a:lnTo>
                <a:lnTo>
                  <a:pt x="54" y="49"/>
                </a:lnTo>
                <a:lnTo>
                  <a:pt x="54" y="47"/>
                </a:lnTo>
                <a:lnTo>
                  <a:pt x="54" y="47"/>
                </a:lnTo>
                <a:lnTo>
                  <a:pt x="54" y="46"/>
                </a:lnTo>
                <a:lnTo>
                  <a:pt x="54" y="46"/>
                </a:lnTo>
                <a:lnTo>
                  <a:pt x="56" y="46"/>
                </a:lnTo>
                <a:lnTo>
                  <a:pt x="56" y="46"/>
                </a:lnTo>
                <a:lnTo>
                  <a:pt x="56" y="46"/>
                </a:lnTo>
                <a:lnTo>
                  <a:pt x="56" y="44"/>
                </a:lnTo>
                <a:lnTo>
                  <a:pt x="57" y="44"/>
                </a:lnTo>
                <a:lnTo>
                  <a:pt x="57" y="43"/>
                </a:lnTo>
                <a:lnTo>
                  <a:pt x="57" y="43"/>
                </a:lnTo>
                <a:lnTo>
                  <a:pt x="57" y="43"/>
                </a:lnTo>
                <a:lnTo>
                  <a:pt x="56" y="43"/>
                </a:lnTo>
                <a:lnTo>
                  <a:pt x="56" y="41"/>
                </a:lnTo>
                <a:lnTo>
                  <a:pt x="56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1"/>
                </a:lnTo>
                <a:lnTo>
                  <a:pt x="54" y="41"/>
                </a:lnTo>
                <a:lnTo>
                  <a:pt x="54" y="41"/>
                </a:lnTo>
                <a:lnTo>
                  <a:pt x="54" y="40"/>
                </a:lnTo>
                <a:lnTo>
                  <a:pt x="54" y="40"/>
                </a:lnTo>
                <a:lnTo>
                  <a:pt x="54" y="40"/>
                </a:lnTo>
                <a:lnTo>
                  <a:pt x="54" y="40"/>
                </a:lnTo>
                <a:lnTo>
                  <a:pt x="54" y="39"/>
                </a:lnTo>
                <a:lnTo>
                  <a:pt x="54" y="39"/>
                </a:lnTo>
                <a:lnTo>
                  <a:pt x="54" y="39"/>
                </a:lnTo>
                <a:lnTo>
                  <a:pt x="54" y="37"/>
                </a:lnTo>
                <a:lnTo>
                  <a:pt x="56" y="39"/>
                </a:lnTo>
                <a:lnTo>
                  <a:pt x="56" y="39"/>
                </a:lnTo>
                <a:lnTo>
                  <a:pt x="56" y="39"/>
                </a:lnTo>
                <a:lnTo>
                  <a:pt x="56" y="37"/>
                </a:lnTo>
                <a:lnTo>
                  <a:pt x="56" y="37"/>
                </a:lnTo>
                <a:lnTo>
                  <a:pt x="57" y="37"/>
                </a:lnTo>
                <a:lnTo>
                  <a:pt x="57" y="37"/>
                </a:lnTo>
                <a:lnTo>
                  <a:pt x="57" y="37"/>
                </a:lnTo>
                <a:lnTo>
                  <a:pt x="58" y="37"/>
                </a:lnTo>
                <a:lnTo>
                  <a:pt x="60" y="36"/>
                </a:lnTo>
                <a:lnTo>
                  <a:pt x="60" y="36"/>
                </a:lnTo>
                <a:lnTo>
                  <a:pt x="61" y="36"/>
                </a:lnTo>
                <a:lnTo>
                  <a:pt x="61" y="36"/>
                </a:lnTo>
                <a:lnTo>
                  <a:pt x="61" y="34"/>
                </a:lnTo>
                <a:lnTo>
                  <a:pt x="61" y="34"/>
                </a:lnTo>
                <a:lnTo>
                  <a:pt x="63" y="34"/>
                </a:lnTo>
                <a:lnTo>
                  <a:pt x="63" y="34"/>
                </a:lnTo>
                <a:lnTo>
                  <a:pt x="64" y="34"/>
                </a:lnTo>
                <a:lnTo>
                  <a:pt x="64" y="33"/>
                </a:lnTo>
                <a:lnTo>
                  <a:pt x="65" y="33"/>
                </a:lnTo>
                <a:lnTo>
                  <a:pt x="67" y="31"/>
                </a:lnTo>
                <a:lnTo>
                  <a:pt x="67" y="31"/>
                </a:lnTo>
                <a:lnTo>
                  <a:pt x="67" y="31"/>
                </a:lnTo>
                <a:lnTo>
                  <a:pt x="65" y="30"/>
                </a:lnTo>
                <a:lnTo>
                  <a:pt x="65" y="30"/>
                </a:lnTo>
                <a:lnTo>
                  <a:pt x="65" y="31"/>
                </a:lnTo>
                <a:lnTo>
                  <a:pt x="64" y="31"/>
                </a:lnTo>
                <a:lnTo>
                  <a:pt x="64" y="31"/>
                </a:lnTo>
                <a:lnTo>
                  <a:pt x="64" y="30"/>
                </a:lnTo>
                <a:lnTo>
                  <a:pt x="64" y="30"/>
                </a:lnTo>
                <a:lnTo>
                  <a:pt x="64" y="30"/>
                </a:lnTo>
                <a:lnTo>
                  <a:pt x="64" y="30"/>
                </a:lnTo>
                <a:lnTo>
                  <a:pt x="65" y="30"/>
                </a:lnTo>
                <a:lnTo>
                  <a:pt x="65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8" y="27"/>
                </a:lnTo>
                <a:lnTo>
                  <a:pt x="68" y="27"/>
                </a:lnTo>
                <a:lnTo>
                  <a:pt x="70" y="26"/>
                </a:lnTo>
                <a:lnTo>
                  <a:pt x="70" y="26"/>
                </a:lnTo>
                <a:lnTo>
                  <a:pt x="70" y="26"/>
                </a:lnTo>
                <a:lnTo>
                  <a:pt x="70" y="24"/>
                </a:lnTo>
                <a:lnTo>
                  <a:pt x="70" y="24"/>
                </a:lnTo>
                <a:lnTo>
                  <a:pt x="70" y="23"/>
                </a:lnTo>
                <a:lnTo>
                  <a:pt x="71" y="23"/>
                </a:lnTo>
                <a:lnTo>
                  <a:pt x="71" y="24"/>
                </a:lnTo>
                <a:lnTo>
                  <a:pt x="71" y="24"/>
                </a:lnTo>
                <a:lnTo>
                  <a:pt x="71" y="24"/>
                </a:lnTo>
                <a:lnTo>
                  <a:pt x="71" y="24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4" y="23"/>
                </a:lnTo>
                <a:lnTo>
                  <a:pt x="74" y="23"/>
                </a:lnTo>
                <a:lnTo>
                  <a:pt x="74" y="23"/>
                </a:lnTo>
                <a:lnTo>
                  <a:pt x="74" y="23"/>
                </a:lnTo>
                <a:lnTo>
                  <a:pt x="75" y="22"/>
                </a:lnTo>
                <a:lnTo>
                  <a:pt x="75" y="22"/>
                </a:lnTo>
                <a:lnTo>
                  <a:pt x="77" y="22"/>
                </a:lnTo>
                <a:lnTo>
                  <a:pt x="78" y="22"/>
                </a:lnTo>
                <a:lnTo>
                  <a:pt x="78" y="22"/>
                </a:lnTo>
                <a:lnTo>
                  <a:pt x="80" y="20"/>
                </a:lnTo>
                <a:lnTo>
                  <a:pt x="80" y="20"/>
                </a:lnTo>
                <a:lnTo>
                  <a:pt x="80" y="22"/>
                </a:lnTo>
                <a:lnTo>
                  <a:pt x="80" y="22"/>
                </a:lnTo>
                <a:lnTo>
                  <a:pt x="81" y="22"/>
                </a:lnTo>
                <a:lnTo>
                  <a:pt x="81" y="22"/>
                </a:lnTo>
                <a:lnTo>
                  <a:pt x="81" y="20"/>
                </a:lnTo>
                <a:lnTo>
                  <a:pt x="83" y="20"/>
                </a:lnTo>
                <a:lnTo>
                  <a:pt x="83" y="20"/>
                </a:lnTo>
                <a:lnTo>
                  <a:pt x="84" y="20"/>
                </a:lnTo>
                <a:lnTo>
                  <a:pt x="84" y="20"/>
                </a:lnTo>
                <a:lnTo>
                  <a:pt x="84" y="20"/>
                </a:lnTo>
                <a:lnTo>
                  <a:pt x="85" y="20"/>
                </a:lnTo>
                <a:lnTo>
                  <a:pt x="85" y="19"/>
                </a:lnTo>
                <a:lnTo>
                  <a:pt x="85" y="19"/>
                </a:lnTo>
                <a:lnTo>
                  <a:pt x="85" y="20"/>
                </a:lnTo>
                <a:lnTo>
                  <a:pt x="87" y="20"/>
                </a:lnTo>
                <a:lnTo>
                  <a:pt x="87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90" y="19"/>
                </a:lnTo>
                <a:lnTo>
                  <a:pt x="90" y="19"/>
                </a:lnTo>
                <a:lnTo>
                  <a:pt x="90" y="19"/>
                </a:lnTo>
                <a:lnTo>
                  <a:pt x="91" y="19"/>
                </a:lnTo>
                <a:lnTo>
                  <a:pt x="91" y="19"/>
                </a:lnTo>
                <a:lnTo>
                  <a:pt x="91" y="19"/>
                </a:lnTo>
                <a:lnTo>
                  <a:pt x="91" y="19"/>
                </a:lnTo>
                <a:lnTo>
                  <a:pt x="91" y="17"/>
                </a:lnTo>
                <a:lnTo>
                  <a:pt x="91" y="17"/>
                </a:lnTo>
                <a:lnTo>
                  <a:pt x="91" y="17"/>
                </a:lnTo>
                <a:lnTo>
                  <a:pt x="93" y="17"/>
                </a:lnTo>
                <a:lnTo>
                  <a:pt x="93" y="17"/>
                </a:lnTo>
                <a:lnTo>
                  <a:pt x="93" y="17"/>
                </a:lnTo>
                <a:lnTo>
                  <a:pt x="93" y="17"/>
                </a:lnTo>
                <a:lnTo>
                  <a:pt x="94" y="19"/>
                </a:lnTo>
                <a:lnTo>
                  <a:pt x="94" y="19"/>
                </a:lnTo>
                <a:lnTo>
                  <a:pt x="94" y="17"/>
                </a:lnTo>
                <a:lnTo>
                  <a:pt x="94" y="17"/>
                </a:lnTo>
                <a:lnTo>
                  <a:pt x="94" y="19"/>
                </a:lnTo>
                <a:lnTo>
                  <a:pt x="95" y="19"/>
                </a:lnTo>
                <a:lnTo>
                  <a:pt x="95" y="19"/>
                </a:lnTo>
                <a:lnTo>
                  <a:pt x="97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100" y="17"/>
                </a:lnTo>
                <a:lnTo>
                  <a:pt x="101" y="17"/>
                </a:lnTo>
                <a:lnTo>
                  <a:pt x="101" y="17"/>
                </a:lnTo>
                <a:lnTo>
                  <a:pt x="103" y="17"/>
                </a:lnTo>
                <a:lnTo>
                  <a:pt x="103" y="17"/>
                </a:lnTo>
                <a:lnTo>
                  <a:pt x="103" y="17"/>
                </a:lnTo>
                <a:lnTo>
                  <a:pt x="103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6"/>
                </a:lnTo>
                <a:lnTo>
                  <a:pt x="105" y="16"/>
                </a:lnTo>
                <a:lnTo>
                  <a:pt x="105" y="14"/>
                </a:lnTo>
                <a:lnTo>
                  <a:pt x="105" y="14"/>
                </a:lnTo>
                <a:lnTo>
                  <a:pt x="107" y="14"/>
                </a:lnTo>
                <a:lnTo>
                  <a:pt x="107" y="14"/>
                </a:lnTo>
                <a:lnTo>
                  <a:pt x="107" y="14"/>
                </a:lnTo>
                <a:lnTo>
                  <a:pt x="108" y="14"/>
                </a:lnTo>
                <a:lnTo>
                  <a:pt x="108" y="14"/>
                </a:lnTo>
                <a:lnTo>
                  <a:pt x="108" y="14"/>
                </a:lnTo>
                <a:lnTo>
                  <a:pt x="110" y="14"/>
                </a:lnTo>
                <a:lnTo>
                  <a:pt x="110" y="14"/>
                </a:lnTo>
                <a:lnTo>
                  <a:pt x="110" y="14"/>
                </a:lnTo>
                <a:lnTo>
                  <a:pt x="110" y="16"/>
                </a:lnTo>
                <a:lnTo>
                  <a:pt x="110" y="17"/>
                </a:lnTo>
                <a:lnTo>
                  <a:pt x="110" y="17"/>
                </a:lnTo>
                <a:lnTo>
                  <a:pt x="110" y="17"/>
                </a:lnTo>
                <a:lnTo>
                  <a:pt x="110" y="17"/>
                </a:lnTo>
                <a:lnTo>
                  <a:pt x="110" y="16"/>
                </a:lnTo>
                <a:lnTo>
                  <a:pt x="111" y="14"/>
                </a:lnTo>
                <a:lnTo>
                  <a:pt x="111" y="14"/>
                </a:lnTo>
                <a:lnTo>
                  <a:pt x="111" y="14"/>
                </a:lnTo>
                <a:lnTo>
                  <a:pt x="111" y="13"/>
                </a:lnTo>
                <a:lnTo>
                  <a:pt x="112" y="14"/>
                </a:lnTo>
                <a:lnTo>
                  <a:pt x="112" y="16"/>
                </a:lnTo>
                <a:lnTo>
                  <a:pt x="112" y="16"/>
                </a:lnTo>
                <a:lnTo>
                  <a:pt x="114" y="16"/>
                </a:lnTo>
                <a:lnTo>
                  <a:pt x="114" y="14"/>
                </a:lnTo>
                <a:lnTo>
                  <a:pt x="114" y="14"/>
                </a:lnTo>
                <a:lnTo>
                  <a:pt x="115" y="13"/>
                </a:lnTo>
                <a:lnTo>
                  <a:pt x="115" y="13"/>
                </a:lnTo>
                <a:lnTo>
                  <a:pt x="115" y="13"/>
                </a:lnTo>
                <a:lnTo>
                  <a:pt x="115" y="13"/>
                </a:lnTo>
                <a:lnTo>
                  <a:pt x="118" y="13"/>
                </a:lnTo>
                <a:lnTo>
                  <a:pt x="120" y="13"/>
                </a:lnTo>
                <a:lnTo>
                  <a:pt x="121" y="13"/>
                </a:lnTo>
                <a:lnTo>
                  <a:pt x="121" y="13"/>
                </a:lnTo>
                <a:lnTo>
                  <a:pt x="122" y="13"/>
                </a:lnTo>
                <a:lnTo>
                  <a:pt x="122" y="14"/>
                </a:lnTo>
                <a:lnTo>
                  <a:pt x="122" y="14"/>
                </a:lnTo>
                <a:lnTo>
                  <a:pt x="122" y="14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5" y="13"/>
                </a:lnTo>
                <a:lnTo>
                  <a:pt x="125" y="13"/>
                </a:lnTo>
                <a:lnTo>
                  <a:pt x="125" y="14"/>
                </a:lnTo>
                <a:lnTo>
                  <a:pt x="125" y="14"/>
                </a:lnTo>
                <a:lnTo>
                  <a:pt x="125" y="13"/>
                </a:lnTo>
                <a:lnTo>
                  <a:pt x="127" y="13"/>
                </a:lnTo>
                <a:lnTo>
                  <a:pt x="128" y="13"/>
                </a:lnTo>
                <a:lnTo>
                  <a:pt x="128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2"/>
                </a:lnTo>
                <a:lnTo>
                  <a:pt x="130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3"/>
                </a:lnTo>
                <a:lnTo>
                  <a:pt x="131" y="13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3"/>
                </a:lnTo>
                <a:lnTo>
                  <a:pt x="131" y="13"/>
                </a:lnTo>
                <a:lnTo>
                  <a:pt x="132" y="13"/>
                </a:lnTo>
                <a:lnTo>
                  <a:pt x="134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4"/>
                </a:lnTo>
                <a:lnTo>
                  <a:pt x="135" y="14"/>
                </a:lnTo>
                <a:lnTo>
                  <a:pt x="135" y="14"/>
                </a:lnTo>
                <a:lnTo>
                  <a:pt x="135" y="14"/>
                </a:lnTo>
                <a:lnTo>
                  <a:pt x="135" y="13"/>
                </a:lnTo>
                <a:lnTo>
                  <a:pt x="137" y="13"/>
                </a:lnTo>
                <a:lnTo>
                  <a:pt x="137" y="13"/>
                </a:lnTo>
                <a:lnTo>
                  <a:pt x="137" y="14"/>
                </a:lnTo>
                <a:lnTo>
                  <a:pt x="138" y="14"/>
                </a:lnTo>
                <a:lnTo>
                  <a:pt x="138" y="14"/>
                </a:lnTo>
                <a:lnTo>
                  <a:pt x="140" y="14"/>
                </a:lnTo>
                <a:lnTo>
                  <a:pt x="140" y="14"/>
                </a:lnTo>
                <a:lnTo>
                  <a:pt x="141" y="14"/>
                </a:lnTo>
                <a:lnTo>
                  <a:pt x="142" y="14"/>
                </a:lnTo>
                <a:lnTo>
                  <a:pt x="142" y="13"/>
                </a:lnTo>
                <a:lnTo>
                  <a:pt x="144" y="13"/>
                </a:lnTo>
                <a:lnTo>
                  <a:pt x="144" y="13"/>
                </a:lnTo>
                <a:lnTo>
                  <a:pt x="144" y="13"/>
                </a:lnTo>
                <a:lnTo>
                  <a:pt x="145" y="13"/>
                </a:lnTo>
                <a:lnTo>
                  <a:pt x="145" y="13"/>
                </a:lnTo>
                <a:lnTo>
                  <a:pt x="144" y="14"/>
                </a:lnTo>
                <a:lnTo>
                  <a:pt x="144" y="14"/>
                </a:lnTo>
                <a:lnTo>
                  <a:pt x="145" y="14"/>
                </a:lnTo>
                <a:lnTo>
                  <a:pt x="145" y="14"/>
                </a:lnTo>
                <a:lnTo>
                  <a:pt x="145" y="14"/>
                </a:lnTo>
                <a:lnTo>
                  <a:pt x="145" y="14"/>
                </a:lnTo>
                <a:lnTo>
                  <a:pt x="147" y="14"/>
                </a:lnTo>
                <a:lnTo>
                  <a:pt x="147" y="14"/>
                </a:lnTo>
                <a:lnTo>
                  <a:pt x="147" y="13"/>
                </a:lnTo>
                <a:lnTo>
                  <a:pt x="147" y="13"/>
                </a:lnTo>
                <a:lnTo>
                  <a:pt x="147" y="14"/>
                </a:lnTo>
                <a:lnTo>
                  <a:pt x="148" y="14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4"/>
                </a:lnTo>
                <a:lnTo>
                  <a:pt x="150" y="14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2" y="14"/>
                </a:lnTo>
                <a:lnTo>
                  <a:pt x="152" y="14"/>
                </a:lnTo>
                <a:lnTo>
                  <a:pt x="152" y="14"/>
                </a:lnTo>
                <a:lnTo>
                  <a:pt x="154" y="14"/>
                </a:lnTo>
                <a:lnTo>
                  <a:pt x="154" y="14"/>
                </a:lnTo>
                <a:lnTo>
                  <a:pt x="154" y="14"/>
                </a:lnTo>
                <a:lnTo>
                  <a:pt x="154" y="13"/>
                </a:lnTo>
                <a:lnTo>
                  <a:pt x="154" y="13"/>
                </a:lnTo>
                <a:lnTo>
                  <a:pt x="155" y="14"/>
                </a:lnTo>
                <a:lnTo>
                  <a:pt x="155" y="14"/>
                </a:lnTo>
                <a:lnTo>
                  <a:pt x="155" y="14"/>
                </a:lnTo>
                <a:lnTo>
                  <a:pt x="155" y="14"/>
                </a:lnTo>
                <a:lnTo>
                  <a:pt x="155" y="13"/>
                </a:lnTo>
                <a:lnTo>
                  <a:pt x="158" y="14"/>
                </a:lnTo>
                <a:lnTo>
                  <a:pt x="157" y="14"/>
                </a:lnTo>
                <a:lnTo>
                  <a:pt x="157" y="14"/>
                </a:lnTo>
                <a:lnTo>
                  <a:pt x="157" y="14"/>
                </a:lnTo>
                <a:lnTo>
                  <a:pt x="157" y="16"/>
                </a:lnTo>
                <a:lnTo>
                  <a:pt x="155" y="16"/>
                </a:lnTo>
                <a:lnTo>
                  <a:pt x="155" y="16"/>
                </a:lnTo>
                <a:lnTo>
                  <a:pt x="155" y="16"/>
                </a:lnTo>
                <a:lnTo>
                  <a:pt x="155" y="17"/>
                </a:lnTo>
                <a:lnTo>
                  <a:pt x="155" y="17"/>
                </a:lnTo>
                <a:lnTo>
                  <a:pt x="155" y="17"/>
                </a:lnTo>
                <a:lnTo>
                  <a:pt x="157" y="17"/>
                </a:lnTo>
                <a:lnTo>
                  <a:pt x="157" y="17"/>
                </a:lnTo>
                <a:lnTo>
                  <a:pt x="158" y="19"/>
                </a:lnTo>
                <a:lnTo>
                  <a:pt x="158" y="19"/>
                </a:lnTo>
                <a:lnTo>
                  <a:pt x="158" y="19"/>
                </a:lnTo>
                <a:lnTo>
                  <a:pt x="158" y="19"/>
                </a:lnTo>
                <a:lnTo>
                  <a:pt x="160" y="19"/>
                </a:lnTo>
                <a:lnTo>
                  <a:pt x="160" y="19"/>
                </a:lnTo>
                <a:lnTo>
                  <a:pt x="161" y="20"/>
                </a:lnTo>
                <a:lnTo>
                  <a:pt x="161" y="20"/>
                </a:lnTo>
                <a:lnTo>
                  <a:pt x="162" y="19"/>
                </a:lnTo>
                <a:lnTo>
                  <a:pt x="162" y="19"/>
                </a:lnTo>
                <a:lnTo>
                  <a:pt x="162" y="19"/>
                </a:lnTo>
                <a:lnTo>
                  <a:pt x="162" y="17"/>
                </a:lnTo>
                <a:lnTo>
                  <a:pt x="162" y="17"/>
                </a:lnTo>
                <a:lnTo>
                  <a:pt x="162" y="16"/>
                </a:lnTo>
                <a:lnTo>
                  <a:pt x="162" y="16"/>
                </a:lnTo>
                <a:lnTo>
                  <a:pt x="162" y="14"/>
                </a:lnTo>
                <a:lnTo>
                  <a:pt x="162" y="14"/>
                </a:lnTo>
                <a:lnTo>
                  <a:pt x="162" y="14"/>
                </a:lnTo>
                <a:lnTo>
                  <a:pt x="162" y="14"/>
                </a:lnTo>
                <a:lnTo>
                  <a:pt x="162" y="13"/>
                </a:lnTo>
                <a:lnTo>
                  <a:pt x="164" y="13"/>
                </a:lnTo>
                <a:lnTo>
                  <a:pt x="164" y="13"/>
                </a:lnTo>
                <a:lnTo>
                  <a:pt x="164" y="13"/>
                </a:lnTo>
                <a:lnTo>
                  <a:pt x="165" y="14"/>
                </a:lnTo>
                <a:lnTo>
                  <a:pt x="165" y="14"/>
                </a:lnTo>
                <a:lnTo>
                  <a:pt x="167" y="14"/>
                </a:lnTo>
                <a:lnTo>
                  <a:pt x="167" y="14"/>
                </a:lnTo>
                <a:lnTo>
                  <a:pt x="167" y="16"/>
                </a:lnTo>
                <a:lnTo>
                  <a:pt x="167" y="16"/>
                </a:lnTo>
                <a:lnTo>
                  <a:pt x="165" y="16"/>
                </a:lnTo>
                <a:lnTo>
                  <a:pt x="165" y="16"/>
                </a:lnTo>
                <a:lnTo>
                  <a:pt x="165" y="16"/>
                </a:lnTo>
                <a:lnTo>
                  <a:pt x="167" y="16"/>
                </a:lnTo>
                <a:lnTo>
                  <a:pt x="168" y="17"/>
                </a:lnTo>
                <a:lnTo>
                  <a:pt x="168" y="17"/>
                </a:lnTo>
                <a:lnTo>
                  <a:pt x="169" y="17"/>
                </a:lnTo>
                <a:lnTo>
                  <a:pt x="169" y="17"/>
                </a:lnTo>
                <a:lnTo>
                  <a:pt x="169" y="17"/>
                </a:lnTo>
                <a:lnTo>
                  <a:pt x="171" y="17"/>
                </a:lnTo>
                <a:lnTo>
                  <a:pt x="171" y="17"/>
                </a:lnTo>
                <a:lnTo>
                  <a:pt x="172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6"/>
                </a:lnTo>
                <a:lnTo>
                  <a:pt x="174" y="16"/>
                </a:lnTo>
                <a:lnTo>
                  <a:pt x="174" y="16"/>
                </a:lnTo>
                <a:lnTo>
                  <a:pt x="175" y="17"/>
                </a:lnTo>
                <a:lnTo>
                  <a:pt x="175" y="17"/>
                </a:lnTo>
                <a:lnTo>
                  <a:pt x="175" y="16"/>
                </a:lnTo>
                <a:lnTo>
                  <a:pt x="175" y="16"/>
                </a:lnTo>
                <a:lnTo>
                  <a:pt x="175" y="16"/>
                </a:lnTo>
                <a:lnTo>
                  <a:pt x="175" y="16"/>
                </a:lnTo>
                <a:lnTo>
                  <a:pt x="175" y="14"/>
                </a:lnTo>
                <a:lnTo>
                  <a:pt x="174" y="14"/>
                </a:lnTo>
                <a:lnTo>
                  <a:pt x="174" y="14"/>
                </a:lnTo>
                <a:lnTo>
                  <a:pt x="174" y="14"/>
                </a:lnTo>
                <a:lnTo>
                  <a:pt x="174" y="14"/>
                </a:lnTo>
                <a:lnTo>
                  <a:pt x="175" y="14"/>
                </a:lnTo>
                <a:lnTo>
                  <a:pt x="175" y="14"/>
                </a:lnTo>
                <a:lnTo>
                  <a:pt x="175" y="14"/>
                </a:lnTo>
                <a:lnTo>
                  <a:pt x="175" y="14"/>
                </a:lnTo>
                <a:lnTo>
                  <a:pt x="177" y="16"/>
                </a:lnTo>
                <a:lnTo>
                  <a:pt x="177" y="16"/>
                </a:lnTo>
                <a:lnTo>
                  <a:pt x="175" y="16"/>
                </a:lnTo>
                <a:lnTo>
                  <a:pt x="175" y="17"/>
                </a:lnTo>
                <a:lnTo>
                  <a:pt x="175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8" y="16"/>
                </a:lnTo>
                <a:lnTo>
                  <a:pt x="178" y="16"/>
                </a:lnTo>
                <a:lnTo>
                  <a:pt x="178" y="17"/>
                </a:lnTo>
                <a:lnTo>
                  <a:pt x="179" y="17"/>
                </a:lnTo>
                <a:lnTo>
                  <a:pt x="179" y="17"/>
                </a:lnTo>
                <a:lnTo>
                  <a:pt x="179" y="16"/>
                </a:lnTo>
                <a:lnTo>
                  <a:pt x="179" y="16"/>
                </a:lnTo>
                <a:lnTo>
                  <a:pt x="181" y="17"/>
                </a:lnTo>
                <a:lnTo>
                  <a:pt x="181" y="17"/>
                </a:lnTo>
                <a:lnTo>
                  <a:pt x="182" y="17"/>
                </a:lnTo>
                <a:lnTo>
                  <a:pt x="184" y="17"/>
                </a:lnTo>
                <a:lnTo>
                  <a:pt x="184" y="17"/>
                </a:lnTo>
                <a:lnTo>
                  <a:pt x="184" y="16"/>
                </a:lnTo>
                <a:lnTo>
                  <a:pt x="185" y="16"/>
                </a:lnTo>
                <a:lnTo>
                  <a:pt x="185" y="16"/>
                </a:lnTo>
                <a:lnTo>
                  <a:pt x="187" y="16"/>
                </a:lnTo>
                <a:lnTo>
                  <a:pt x="188" y="16"/>
                </a:lnTo>
                <a:lnTo>
                  <a:pt x="188" y="16"/>
                </a:lnTo>
                <a:lnTo>
                  <a:pt x="188" y="14"/>
                </a:lnTo>
                <a:lnTo>
                  <a:pt x="188" y="14"/>
                </a:lnTo>
                <a:lnTo>
                  <a:pt x="188" y="13"/>
                </a:lnTo>
                <a:lnTo>
                  <a:pt x="188" y="13"/>
                </a:lnTo>
                <a:lnTo>
                  <a:pt x="188" y="13"/>
                </a:lnTo>
                <a:lnTo>
                  <a:pt x="189" y="13"/>
                </a:lnTo>
                <a:lnTo>
                  <a:pt x="189" y="13"/>
                </a:lnTo>
                <a:lnTo>
                  <a:pt x="191" y="13"/>
                </a:lnTo>
                <a:lnTo>
                  <a:pt x="191" y="13"/>
                </a:lnTo>
                <a:lnTo>
                  <a:pt x="191" y="13"/>
                </a:lnTo>
                <a:lnTo>
                  <a:pt x="191" y="13"/>
                </a:lnTo>
                <a:lnTo>
                  <a:pt x="189" y="13"/>
                </a:lnTo>
                <a:lnTo>
                  <a:pt x="188" y="13"/>
                </a:lnTo>
                <a:lnTo>
                  <a:pt x="188" y="14"/>
                </a:lnTo>
                <a:lnTo>
                  <a:pt x="188" y="14"/>
                </a:lnTo>
                <a:lnTo>
                  <a:pt x="188" y="14"/>
                </a:lnTo>
                <a:lnTo>
                  <a:pt x="188" y="14"/>
                </a:lnTo>
                <a:lnTo>
                  <a:pt x="189" y="16"/>
                </a:lnTo>
                <a:lnTo>
                  <a:pt x="189" y="16"/>
                </a:lnTo>
                <a:lnTo>
                  <a:pt x="191" y="16"/>
                </a:lnTo>
                <a:lnTo>
                  <a:pt x="192" y="16"/>
                </a:lnTo>
                <a:lnTo>
                  <a:pt x="195" y="16"/>
                </a:lnTo>
                <a:lnTo>
                  <a:pt x="195" y="16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8" y="14"/>
                </a:lnTo>
                <a:lnTo>
                  <a:pt x="198" y="14"/>
                </a:lnTo>
                <a:lnTo>
                  <a:pt x="198" y="14"/>
                </a:lnTo>
                <a:lnTo>
                  <a:pt x="198" y="14"/>
                </a:lnTo>
                <a:lnTo>
                  <a:pt x="199" y="14"/>
                </a:lnTo>
                <a:lnTo>
                  <a:pt x="199" y="14"/>
                </a:lnTo>
                <a:lnTo>
                  <a:pt x="201" y="14"/>
                </a:lnTo>
                <a:lnTo>
                  <a:pt x="202" y="14"/>
                </a:lnTo>
                <a:lnTo>
                  <a:pt x="202" y="14"/>
                </a:lnTo>
                <a:lnTo>
                  <a:pt x="204" y="14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7" y="13"/>
                </a:lnTo>
                <a:lnTo>
                  <a:pt x="207" y="13"/>
                </a:lnTo>
                <a:lnTo>
                  <a:pt x="207" y="13"/>
                </a:lnTo>
                <a:lnTo>
                  <a:pt x="208" y="13"/>
                </a:lnTo>
                <a:lnTo>
                  <a:pt x="208" y="13"/>
                </a:lnTo>
                <a:lnTo>
                  <a:pt x="208" y="13"/>
                </a:lnTo>
                <a:lnTo>
                  <a:pt x="208" y="13"/>
                </a:lnTo>
                <a:lnTo>
                  <a:pt x="209" y="13"/>
                </a:lnTo>
                <a:lnTo>
                  <a:pt x="209" y="13"/>
                </a:lnTo>
                <a:lnTo>
                  <a:pt x="209" y="13"/>
                </a:lnTo>
                <a:lnTo>
                  <a:pt x="211" y="13"/>
                </a:lnTo>
                <a:lnTo>
                  <a:pt x="212" y="13"/>
                </a:lnTo>
                <a:lnTo>
                  <a:pt x="214" y="13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6" y="12"/>
                </a:lnTo>
                <a:lnTo>
                  <a:pt x="216" y="12"/>
                </a:lnTo>
                <a:lnTo>
                  <a:pt x="216" y="12"/>
                </a:lnTo>
                <a:lnTo>
                  <a:pt x="216" y="13"/>
                </a:lnTo>
                <a:lnTo>
                  <a:pt x="216" y="13"/>
                </a:lnTo>
                <a:lnTo>
                  <a:pt x="216" y="13"/>
                </a:lnTo>
                <a:lnTo>
                  <a:pt x="218" y="14"/>
                </a:lnTo>
                <a:lnTo>
                  <a:pt x="218" y="14"/>
                </a:lnTo>
                <a:lnTo>
                  <a:pt x="218" y="13"/>
                </a:lnTo>
                <a:lnTo>
                  <a:pt x="219" y="13"/>
                </a:lnTo>
                <a:lnTo>
                  <a:pt x="221" y="13"/>
                </a:lnTo>
                <a:lnTo>
                  <a:pt x="221" y="13"/>
                </a:lnTo>
                <a:lnTo>
                  <a:pt x="221" y="13"/>
                </a:lnTo>
                <a:lnTo>
                  <a:pt x="222" y="13"/>
                </a:lnTo>
                <a:lnTo>
                  <a:pt x="222" y="13"/>
                </a:lnTo>
                <a:lnTo>
                  <a:pt x="222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6" y="12"/>
                </a:lnTo>
                <a:lnTo>
                  <a:pt x="226" y="12"/>
                </a:lnTo>
                <a:lnTo>
                  <a:pt x="226" y="12"/>
                </a:lnTo>
                <a:lnTo>
                  <a:pt x="226" y="12"/>
                </a:lnTo>
                <a:lnTo>
                  <a:pt x="228" y="12"/>
                </a:lnTo>
                <a:lnTo>
                  <a:pt x="228" y="12"/>
                </a:lnTo>
                <a:lnTo>
                  <a:pt x="228" y="12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9" y="10"/>
                </a:lnTo>
                <a:lnTo>
                  <a:pt x="229" y="10"/>
                </a:lnTo>
                <a:lnTo>
                  <a:pt x="228" y="10"/>
                </a:lnTo>
                <a:lnTo>
                  <a:pt x="228" y="10"/>
                </a:lnTo>
                <a:lnTo>
                  <a:pt x="226" y="10"/>
                </a:lnTo>
                <a:lnTo>
                  <a:pt x="226" y="10"/>
                </a:lnTo>
                <a:lnTo>
                  <a:pt x="228" y="10"/>
                </a:lnTo>
                <a:lnTo>
                  <a:pt x="228" y="9"/>
                </a:lnTo>
                <a:lnTo>
                  <a:pt x="229" y="9"/>
                </a:lnTo>
                <a:lnTo>
                  <a:pt x="229" y="10"/>
                </a:lnTo>
                <a:lnTo>
                  <a:pt x="229" y="10"/>
                </a:lnTo>
                <a:lnTo>
                  <a:pt x="231" y="10"/>
                </a:lnTo>
                <a:lnTo>
                  <a:pt x="231" y="10"/>
                </a:lnTo>
                <a:lnTo>
                  <a:pt x="232" y="10"/>
                </a:lnTo>
                <a:lnTo>
                  <a:pt x="232" y="10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2" y="9"/>
                </a:lnTo>
                <a:lnTo>
                  <a:pt x="232" y="9"/>
                </a:lnTo>
                <a:lnTo>
                  <a:pt x="232" y="7"/>
                </a:lnTo>
                <a:lnTo>
                  <a:pt x="232" y="7"/>
                </a:lnTo>
                <a:lnTo>
                  <a:pt x="234" y="7"/>
                </a:lnTo>
                <a:lnTo>
                  <a:pt x="234" y="7"/>
                </a:lnTo>
                <a:lnTo>
                  <a:pt x="234" y="9"/>
                </a:lnTo>
                <a:lnTo>
                  <a:pt x="234" y="9"/>
                </a:lnTo>
                <a:lnTo>
                  <a:pt x="235" y="9"/>
                </a:lnTo>
                <a:lnTo>
                  <a:pt x="235" y="9"/>
                </a:lnTo>
                <a:lnTo>
                  <a:pt x="236" y="9"/>
                </a:lnTo>
                <a:lnTo>
                  <a:pt x="238" y="9"/>
                </a:lnTo>
                <a:lnTo>
                  <a:pt x="238" y="9"/>
                </a:lnTo>
                <a:lnTo>
                  <a:pt x="238" y="7"/>
                </a:lnTo>
                <a:lnTo>
                  <a:pt x="238" y="7"/>
                </a:lnTo>
                <a:lnTo>
                  <a:pt x="238" y="6"/>
                </a:lnTo>
                <a:lnTo>
                  <a:pt x="238" y="6"/>
                </a:lnTo>
                <a:lnTo>
                  <a:pt x="238" y="6"/>
                </a:lnTo>
                <a:lnTo>
                  <a:pt x="238" y="7"/>
                </a:lnTo>
                <a:lnTo>
                  <a:pt x="238" y="7"/>
                </a:lnTo>
                <a:lnTo>
                  <a:pt x="238" y="7"/>
                </a:lnTo>
                <a:lnTo>
                  <a:pt x="238" y="7"/>
                </a:lnTo>
                <a:lnTo>
                  <a:pt x="239" y="7"/>
                </a:lnTo>
                <a:lnTo>
                  <a:pt x="239" y="9"/>
                </a:lnTo>
                <a:lnTo>
                  <a:pt x="239" y="9"/>
                </a:lnTo>
                <a:lnTo>
                  <a:pt x="241" y="9"/>
                </a:lnTo>
                <a:lnTo>
                  <a:pt x="242" y="9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5" y="6"/>
                </a:lnTo>
                <a:lnTo>
                  <a:pt x="246" y="6"/>
                </a:lnTo>
                <a:lnTo>
                  <a:pt x="246" y="6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8" y="7"/>
                </a:lnTo>
                <a:lnTo>
                  <a:pt x="248" y="6"/>
                </a:lnTo>
                <a:lnTo>
                  <a:pt x="248" y="6"/>
                </a:lnTo>
                <a:lnTo>
                  <a:pt x="248" y="6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3"/>
                </a:lnTo>
                <a:lnTo>
                  <a:pt x="248" y="3"/>
                </a:lnTo>
                <a:lnTo>
                  <a:pt x="248" y="4"/>
                </a:lnTo>
                <a:lnTo>
                  <a:pt x="248" y="4"/>
                </a:lnTo>
                <a:lnTo>
                  <a:pt x="249" y="3"/>
                </a:lnTo>
                <a:lnTo>
                  <a:pt x="249" y="3"/>
                </a:lnTo>
                <a:lnTo>
                  <a:pt x="251" y="3"/>
                </a:lnTo>
                <a:lnTo>
                  <a:pt x="251" y="3"/>
                </a:lnTo>
                <a:lnTo>
                  <a:pt x="252" y="4"/>
                </a:lnTo>
                <a:lnTo>
                  <a:pt x="249" y="6"/>
                </a:lnTo>
                <a:lnTo>
                  <a:pt x="249" y="6"/>
                </a:lnTo>
                <a:lnTo>
                  <a:pt x="251" y="6"/>
                </a:lnTo>
                <a:lnTo>
                  <a:pt x="251" y="6"/>
                </a:lnTo>
                <a:lnTo>
                  <a:pt x="252" y="6"/>
                </a:lnTo>
                <a:lnTo>
                  <a:pt x="252" y="6"/>
                </a:lnTo>
                <a:lnTo>
                  <a:pt x="252" y="6"/>
                </a:lnTo>
                <a:lnTo>
                  <a:pt x="254" y="6"/>
                </a:lnTo>
                <a:lnTo>
                  <a:pt x="255" y="6"/>
                </a:lnTo>
                <a:lnTo>
                  <a:pt x="256" y="4"/>
                </a:lnTo>
                <a:lnTo>
                  <a:pt x="258" y="4"/>
                </a:lnTo>
                <a:lnTo>
                  <a:pt x="258" y="4"/>
                </a:lnTo>
                <a:lnTo>
                  <a:pt x="259" y="4"/>
                </a:lnTo>
                <a:lnTo>
                  <a:pt x="259" y="4"/>
                </a:lnTo>
                <a:lnTo>
                  <a:pt x="259" y="4"/>
                </a:lnTo>
                <a:lnTo>
                  <a:pt x="259" y="4"/>
                </a:lnTo>
                <a:lnTo>
                  <a:pt x="261" y="4"/>
                </a:lnTo>
                <a:lnTo>
                  <a:pt x="262" y="4"/>
                </a:lnTo>
                <a:lnTo>
                  <a:pt x="264" y="4"/>
                </a:lnTo>
                <a:lnTo>
                  <a:pt x="265" y="3"/>
                </a:lnTo>
                <a:lnTo>
                  <a:pt x="265" y="3"/>
                </a:lnTo>
                <a:lnTo>
                  <a:pt x="265" y="4"/>
                </a:lnTo>
                <a:lnTo>
                  <a:pt x="264" y="4"/>
                </a:lnTo>
                <a:lnTo>
                  <a:pt x="262" y="4"/>
                </a:lnTo>
                <a:lnTo>
                  <a:pt x="261" y="6"/>
                </a:lnTo>
                <a:lnTo>
                  <a:pt x="261" y="6"/>
                </a:lnTo>
                <a:lnTo>
                  <a:pt x="261" y="6"/>
                </a:lnTo>
                <a:lnTo>
                  <a:pt x="259" y="6"/>
                </a:lnTo>
                <a:lnTo>
                  <a:pt x="258" y="6"/>
                </a:lnTo>
                <a:lnTo>
                  <a:pt x="258" y="6"/>
                </a:lnTo>
                <a:lnTo>
                  <a:pt x="256" y="6"/>
                </a:lnTo>
                <a:lnTo>
                  <a:pt x="256" y="7"/>
                </a:lnTo>
                <a:lnTo>
                  <a:pt x="256" y="7"/>
                </a:lnTo>
                <a:lnTo>
                  <a:pt x="258" y="7"/>
                </a:lnTo>
                <a:lnTo>
                  <a:pt x="258" y="7"/>
                </a:lnTo>
                <a:lnTo>
                  <a:pt x="259" y="7"/>
                </a:lnTo>
                <a:lnTo>
                  <a:pt x="261" y="7"/>
                </a:lnTo>
                <a:lnTo>
                  <a:pt x="262" y="9"/>
                </a:lnTo>
                <a:lnTo>
                  <a:pt x="262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7"/>
                </a:lnTo>
                <a:lnTo>
                  <a:pt x="264" y="7"/>
                </a:lnTo>
                <a:lnTo>
                  <a:pt x="264" y="7"/>
                </a:lnTo>
                <a:lnTo>
                  <a:pt x="264" y="6"/>
                </a:lnTo>
                <a:lnTo>
                  <a:pt x="265" y="6"/>
                </a:lnTo>
                <a:lnTo>
                  <a:pt x="265" y="6"/>
                </a:lnTo>
                <a:lnTo>
                  <a:pt x="266" y="6"/>
                </a:lnTo>
                <a:lnTo>
                  <a:pt x="266" y="6"/>
                </a:lnTo>
                <a:lnTo>
                  <a:pt x="266" y="6"/>
                </a:lnTo>
                <a:lnTo>
                  <a:pt x="266" y="6"/>
                </a:lnTo>
                <a:lnTo>
                  <a:pt x="268" y="6"/>
                </a:lnTo>
                <a:lnTo>
                  <a:pt x="268" y="6"/>
                </a:lnTo>
                <a:lnTo>
                  <a:pt x="269" y="6"/>
                </a:lnTo>
                <a:lnTo>
                  <a:pt x="271" y="6"/>
                </a:lnTo>
                <a:lnTo>
                  <a:pt x="271" y="6"/>
                </a:lnTo>
                <a:lnTo>
                  <a:pt x="271" y="6"/>
                </a:lnTo>
                <a:lnTo>
                  <a:pt x="271" y="6"/>
                </a:lnTo>
                <a:lnTo>
                  <a:pt x="272" y="6"/>
                </a:lnTo>
                <a:lnTo>
                  <a:pt x="272" y="6"/>
                </a:lnTo>
                <a:lnTo>
                  <a:pt x="273" y="6"/>
                </a:lnTo>
                <a:lnTo>
                  <a:pt x="273" y="6"/>
                </a:lnTo>
                <a:lnTo>
                  <a:pt x="273" y="7"/>
                </a:lnTo>
                <a:lnTo>
                  <a:pt x="273" y="9"/>
                </a:lnTo>
                <a:lnTo>
                  <a:pt x="273" y="9"/>
                </a:lnTo>
                <a:lnTo>
                  <a:pt x="275" y="7"/>
                </a:lnTo>
                <a:lnTo>
                  <a:pt x="275" y="7"/>
                </a:lnTo>
                <a:lnTo>
                  <a:pt x="275" y="9"/>
                </a:lnTo>
                <a:lnTo>
                  <a:pt x="276" y="10"/>
                </a:lnTo>
                <a:lnTo>
                  <a:pt x="276" y="10"/>
                </a:lnTo>
                <a:lnTo>
                  <a:pt x="276" y="10"/>
                </a:lnTo>
                <a:lnTo>
                  <a:pt x="278" y="10"/>
                </a:lnTo>
                <a:lnTo>
                  <a:pt x="278" y="10"/>
                </a:lnTo>
                <a:lnTo>
                  <a:pt x="278" y="10"/>
                </a:lnTo>
                <a:lnTo>
                  <a:pt x="278" y="10"/>
                </a:lnTo>
                <a:lnTo>
                  <a:pt x="279" y="9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81" y="7"/>
                </a:lnTo>
                <a:lnTo>
                  <a:pt x="281" y="7"/>
                </a:lnTo>
                <a:lnTo>
                  <a:pt x="281" y="7"/>
                </a:lnTo>
                <a:lnTo>
                  <a:pt x="282" y="7"/>
                </a:lnTo>
                <a:lnTo>
                  <a:pt x="282" y="7"/>
                </a:lnTo>
                <a:lnTo>
                  <a:pt x="283" y="6"/>
                </a:lnTo>
                <a:lnTo>
                  <a:pt x="283" y="6"/>
                </a:lnTo>
                <a:lnTo>
                  <a:pt x="282" y="6"/>
                </a:lnTo>
                <a:lnTo>
                  <a:pt x="281" y="6"/>
                </a:lnTo>
                <a:lnTo>
                  <a:pt x="281" y="6"/>
                </a:lnTo>
                <a:lnTo>
                  <a:pt x="279" y="6"/>
                </a:lnTo>
                <a:lnTo>
                  <a:pt x="279" y="6"/>
                </a:lnTo>
                <a:lnTo>
                  <a:pt x="279" y="6"/>
                </a:lnTo>
                <a:lnTo>
                  <a:pt x="279" y="6"/>
                </a:lnTo>
                <a:lnTo>
                  <a:pt x="279" y="7"/>
                </a:lnTo>
                <a:lnTo>
                  <a:pt x="278" y="7"/>
                </a:lnTo>
                <a:lnTo>
                  <a:pt x="278" y="7"/>
                </a:lnTo>
                <a:lnTo>
                  <a:pt x="279" y="7"/>
                </a:lnTo>
                <a:lnTo>
                  <a:pt x="279" y="6"/>
                </a:lnTo>
                <a:lnTo>
                  <a:pt x="279" y="6"/>
                </a:lnTo>
                <a:lnTo>
                  <a:pt x="278" y="6"/>
                </a:lnTo>
                <a:lnTo>
                  <a:pt x="278" y="6"/>
                </a:lnTo>
                <a:lnTo>
                  <a:pt x="276" y="6"/>
                </a:lnTo>
                <a:lnTo>
                  <a:pt x="276" y="6"/>
                </a:lnTo>
                <a:lnTo>
                  <a:pt x="275" y="6"/>
                </a:lnTo>
                <a:lnTo>
                  <a:pt x="275" y="4"/>
                </a:lnTo>
                <a:lnTo>
                  <a:pt x="278" y="4"/>
                </a:lnTo>
                <a:lnTo>
                  <a:pt x="278" y="4"/>
                </a:lnTo>
                <a:lnTo>
                  <a:pt x="278" y="4"/>
                </a:lnTo>
                <a:lnTo>
                  <a:pt x="278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81" y="6"/>
                </a:lnTo>
                <a:lnTo>
                  <a:pt x="281" y="6"/>
                </a:lnTo>
                <a:lnTo>
                  <a:pt x="281" y="6"/>
                </a:lnTo>
                <a:lnTo>
                  <a:pt x="281" y="6"/>
                </a:lnTo>
                <a:lnTo>
                  <a:pt x="281" y="4"/>
                </a:lnTo>
                <a:lnTo>
                  <a:pt x="282" y="4"/>
                </a:lnTo>
                <a:lnTo>
                  <a:pt x="283" y="4"/>
                </a:lnTo>
                <a:lnTo>
                  <a:pt x="283" y="4"/>
                </a:lnTo>
                <a:lnTo>
                  <a:pt x="283" y="4"/>
                </a:lnTo>
                <a:lnTo>
                  <a:pt x="283" y="4"/>
                </a:lnTo>
                <a:lnTo>
                  <a:pt x="283" y="3"/>
                </a:lnTo>
                <a:lnTo>
                  <a:pt x="282" y="3"/>
                </a:lnTo>
                <a:lnTo>
                  <a:pt x="282" y="3"/>
                </a:lnTo>
                <a:lnTo>
                  <a:pt x="283" y="3"/>
                </a:lnTo>
                <a:lnTo>
                  <a:pt x="285" y="3"/>
                </a:lnTo>
                <a:lnTo>
                  <a:pt x="286" y="2"/>
                </a:lnTo>
                <a:lnTo>
                  <a:pt x="289" y="2"/>
                </a:lnTo>
                <a:lnTo>
                  <a:pt x="291" y="2"/>
                </a:lnTo>
                <a:lnTo>
                  <a:pt x="292" y="0"/>
                </a:lnTo>
                <a:lnTo>
                  <a:pt x="293" y="0"/>
                </a:lnTo>
                <a:lnTo>
                  <a:pt x="293" y="0"/>
                </a:lnTo>
                <a:close/>
              </a:path>
            </a:pathLst>
          </a:custGeom>
          <a:blipFill dpi="0" rotWithShape="1"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  <a:lum bright="-33000"/>
            </a:blip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Freeform 1961"/>
          <p:cNvSpPr/>
          <p:nvPr/>
        </p:nvSpPr>
        <p:spPr bwMode="auto">
          <a:xfrm>
            <a:off x="4805685" y="3589025"/>
            <a:ext cx="1463039" cy="887435"/>
          </a:xfrm>
          <a:custGeom>
            <a:avLst/>
            <a:gdLst>
              <a:gd name="T0" fmla="*/ 299 w 376"/>
              <a:gd name="T1" fmla="*/ 23 h 228"/>
              <a:gd name="T2" fmla="*/ 295 w 376"/>
              <a:gd name="T3" fmla="*/ 33 h 228"/>
              <a:gd name="T4" fmla="*/ 312 w 376"/>
              <a:gd name="T5" fmla="*/ 16 h 228"/>
              <a:gd name="T6" fmla="*/ 333 w 376"/>
              <a:gd name="T7" fmla="*/ 24 h 228"/>
              <a:gd name="T8" fmla="*/ 340 w 376"/>
              <a:gd name="T9" fmla="*/ 22 h 228"/>
              <a:gd name="T10" fmla="*/ 350 w 376"/>
              <a:gd name="T11" fmla="*/ 17 h 228"/>
              <a:gd name="T12" fmla="*/ 369 w 376"/>
              <a:gd name="T13" fmla="*/ 23 h 228"/>
              <a:gd name="T14" fmla="*/ 345 w 376"/>
              <a:gd name="T15" fmla="*/ 40 h 228"/>
              <a:gd name="T16" fmla="*/ 308 w 376"/>
              <a:gd name="T17" fmla="*/ 56 h 228"/>
              <a:gd name="T18" fmla="*/ 299 w 376"/>
              <a:gd name="T19" fmla="*/ 59 h 228"/>
              <a:gd name="T20" fmla="*/ 264 w 376"/>
              <a:gd name="T21" fmla="*/ 74 h 228"/>
              <a:gd name="T22" fmla="*/ 348 w 376"/>
              <a:gd name="T23" fmla="*/ 51 h 228"/>
              <a:gd name="T24" fmla="*/ 328 w 376"/>
              <a:gd name="T25" fmla="*/ 67 h 228"/>
              <a:gd name="T26" fmla="*/ 303 w 376"/>
              <a:gd name="T27" fmla="*/ 83 h 228"/>
              <a:gd name="T28" fmla="*/ 316 w 376"/>
              <a:gd name="T29" fmla="*/ 101 h 228"/>
              <a:gd name="T30" fmla="*/ 349 w 376"/>
              <a:gd name="T31" fmla="*/ 98 h 228"/>
              <a:gd name="T32" fmla="*/ 301 w 376"/>
              <a:gd name="T33" fmla="*/ 123 h 228"/>
              <a:gd name="T34" fmla="*/ 346 w 376"/>
              <a:gd name="T35" fmla="*/ 108 h 228"/>
              <a:gd name="T36" fmla="*/ 358 w 376"/>
              <a:gd name="T37" fmla="*/ 113 h 228"/>
              <a:gd name="T38" fmla="*/ 342 w 376"/>
              <a:gd name="T39" fmla="*/ 121 h 228"/>
              <a:gd name="T40" fmla="*/ 336 w 376"/>
              <a:gd name="T41" fmla="*/ 125 h 228"/>
              <a:gd name="T42" fmla="*/ 319 w 376"/>
              <a:gd name="T43" fmla="*/ 127 h 228"/>
              <a:gd name="T44" fmla="*/ 272 w 376"/>
              <a:gd name="T45" fmla="*/ 140 h 228"/>
              <a:gd name="T46" fmla="*/ 255 w 376"/>
              <a:gd name="T47" fmla="*/ 157 h 228"/>
              <a:gd name="T48" fmla="*/ 322 w 376"/>
              <a:gd name="T49" fmla="*/ 135 h 228"/>
              <a:gd name="T50" fmla="*/ 345 w 376"/>
              <a:gd name="T51" fmla="*/ 135 h 228"/>
              <a:gd name="T52" fmla="*/ 316 w 376"/>
              <a:gd name="T53" fmla="*/ 153 h 228"/>
              <a:gd name="T54" fmla="*/ 343 w 376"/>
              <a:gd name="T55" fmla="*/ 145 h 228"/>
              <a:gd name="T56" fmla="*/ 336 w 376"/>
              <a:gd name="T57" fmla="*/ 154 h 228"/>
              <a:gd name="T58" fmla="*/ 299 w 376"/>
              <a:gd name="T59" fmla="*/ 164 h 228"/>
              <a:gd name="T60" fmla="*/ 245 w 376"/>
              <a:gd name="T61" fmla="*/ 190 h 228"/>
              <a:gd name="T62" fmla="*/ 219 w 376"/>
              <a:gd name="T63" fmla="*/ 207 h 228"/>
              <a:gd name="T64" fmla="*/ 195 w 376"/>
              <a:gd name="T65" fmla="*/ 212 h 228"/>
              <a:gd name="T66" fmla="*/ 154 w 376"/>
              <a:gd name="T67" fmla="*/ 222 h 228"/>
              <a:gd name="T68" fmla="*/ 104 w 376"/>
              <a:gd name="T69" fmla="*/ 227 h 228"/>
              <a:gd name="T70" fmla="*/ 85 w 376"/>
              <a:gd name="T71" fmla="*/ 221 h 228"/>
              <a:gd name="T72" fmla="*/ 70 w 376"/>
              <a:gd name="T73" fmla="*/ 211 h 228"/>
              <a:gd name="T74" fmla="*/ 40 w 376"/>
              <a:gd name="T75" fmla="*/ 207 h 228"/>
              <a:gd name="T76" fmla="*/ 46 w 376"/>
              <a:gd name="T77" fmla="*/ 200 h 228"/>
              <a:gd name="T78" fmla="*/ 65 w 376"/>
              <a:gd name="T79" fmla="*/ 192 h 228"/>
              <a:gd name="T80" fmla="*/ 84 w 376"/>
              <a:gd name="T81" fmla="*/ 178 h 228"/>
              <a:gd name="T82" fmla="*/ 37 w 376"/>
              <a:gd name="T83" fmla="*/ 178 h 228"/>
              <a:gd name="T84" fmla="*/ 47 w 376"/>
              <a:gd name="T85" fmla="*/ 165 h 228"/>
              <a:gd name="T86" fmla="*/ 23 w 376"/>
              <a:gd name="T87" fmla="*/ 160 h 228"/>
              <a:gd name="T88" fmla="*/ 16 w 376"/>
              <a:gd name="T89" fmla="*/ 154 h 228"/>
              <a:gd name="T90" fmla="*/ 1 w 376"/>
              <a:gd name="T91" fmla="*/ 135 h 228"/>
              <a:gd name="T92" fmla="*/ 33 w 376"/>
              <a:gd name="T93" fmla="*/ 134 h 228"/>
              <a:gd name="T94" fmla="*/ 14 w 376"/>
              <a:gd name="T95" fmla="*/ 128 h 228"/>
              <a:gd name="T96" fmla="*/ 44 w 376"/>
              <a:gd name="T97" fmla="*/ 120 h 228"/>
              <a:gd name="T98" fmla="*/ 8 w 376"/>
              <a:gd name="T99" fmla="*/ 117 h 228"/>
              <a:gd name="T100" fmla="*/ 27 w 376"/>
              <a:gd name="T101" fmla="*/ 111 h 228"/>
              <a:gd name="T102" fmla="*/ 31 w 376"/>
              <a:gd name="T103" fmla="*/ 100 h 228"/>
              <a:gd name="T104" fmla="*/ 10 w 376"/>
              <a:gd name="T105" fmla="*/ 97 h 228"/>
              <a:gd name="T106" fmla="*/ 33 w 376"/>
              <a:gd name="T107" fmla="*/ 88 h 228"/>
              <a:gd name="T108" fmla="*/ 23 w 376"/>
              <a:gd name="T109" fmla="*/ 83 h 228"/>
              <a:gd name="T110" fmla="*/ 31 w 376"/>
              <a:gd name="T111" fmla="*/ 77 h 228"/>
              <a:gd name="T112" fmla="*/ 33 w 376"/>
              <a:gd name="T113" fmla="*/ 64 h 228"/>
              <a:gd name="T114" fmla="*/ 51 w 376"/>
              <a:gd name="T115" fmla="*/ 47 h 228"/>
              <a:gd name="T116" fmla="*/ 84 w 376"/>
              <a:gd name="T117" fmla="*/ 20 h 228"/>
              <a:gd name="T118" fmla="*/ 132 w 376"/>
              <a:gd name="T119" fmla="*/ 13 h 228"/>
              <a:gd name="T120" fmla="*/ 175 w 376"/>
              <a:gd name="T121" fmla="*/ 14 h 228"/>
              <a:gd name="T122" fmla="*/ 228 w 376"/>
              <a:gd name="T123" fmla="*/ 10 h 228"/>
              <a:gd name="T124" fmla="*/ 265 w 376"/>
              <a:gd name="T125" fmla="*/ 6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76" h="228">
                <a:moveTo>
                  <a:pt x="293" y="0"/>
                </a:moveTo>
                <a:lnTo>
                  <a:pt x="293" y="0"/>
                </a:lnTo>
                <a:lnTo>
                  <a:pt x="292" y="2"/>
                </a:lnTo>
                <a:lnTo>
                  <a:pt x="292" y="2"/>
                </a:lnTo>
                <a:lnTo>
                  <a:pt x="292" y="2"/>
                </a:lnTo>
                <a:lnTo>
                  <a:pt x="292" y="2"/>
                </a:lnTo>
                <a:lnTo>
                  <a:pt x="295" y="3"/>
                </a:lnTo>
                <a:lnTo>
                  <a:pt x="295" y="3"/>
                </a:lnTo>
                <a:lnTo>
                  <a:pt x="296" y="3"/>
                </a:lnTo>
                <a:lnTo>
                  <a:pt x="296" y="2"/>
                </a:lnTo>
                <a:lnTo>
                  <a:pt x="296" y="2"/>
                </a:lnTo>
                <a:lnTo>
                  <a:pt x="296" y="2"/>
                </a:lnTo>
                <a:lnTo>
                  <a:pt x="296" y="3"/>
                </a:lnTo>
                <a:lnTo>
                  <a:pt x="298" y="3"/>
                </a:lnTo>
                <a:lnTo>
                  <a:pt x="298" y="3"/>
                </a:lnTo>
                <a:lnTo>
                  <a:pt x="298" y="3"/>
                </a:lnTo>
                <a:lnTo>
                  <a:pt x="296" y="3"/>
                </a:lnTo>
                <a:lnTo>
                  <a:pt x="296" y="4"/>
                </a:lnTo>
                <a:lnTo>
                  <a:pt x="296" y="4"/>
                </a:lnTo>
                <a:lnTo>
                  <a:pt x="296" y="4"/>
                </a:lnTo>
                <a:lnTo>
                  <a:pt x="296" y="4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6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6" y="7"/>
                </a:lnTo>
                <a:lnTo>
                  <a:pt x="295" y="7"/>
                </a:lnTo>
                <a:lnTo>
                  <a:pt x="292" y="9"/>
                </a:lnTo>
                <a:lnTo>
                  <a:pt x="295" y="12"/>
                </a:lnTo>
                <a:lnTo>
                  <a:pt x="295" y="12"/>
                </a:lnTo>
                <a:lnTo>
                  <a:pt x="296" y="10"/>
                </a:lnTo>
                <a:lnTo>
                  <a:pt x="298" y="10"/>
                </a:lnTo>
                <a:lnTo>
                  <a:pt x="301" y="10"/>
                </a:lnTo>
                <a:lnTo>
                  <a:pt x="301" y="10"/>
                </a:lnTo>
                <a:lnTo>
                  <a:pt x="299" y="10"/>
                </a:lnTo>
                <a:lnTo>
                  <a:pt x="299" y="10"/>
                </a:lnTo>
                <a:lnTo>
                  <a:pt x="298" y="12"/>
                </a:lnTo>
                <a:lnTo>
                  <a:pt x="298" y="12"/>
                </a:lnTo>
                <a:lnTo>
                  <a:pt x="298" y="12"/>
                </a:lnTo>
                <a:lnTo>
                  <a:pt x="296" y="12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5" y="13"/>
                </a:lnTo>
                <a:lnTo>
                  <a:pt x="296" y="13"/>
                </a:lnTo>
                <a:lnTo>
                  <a:pt x="296" y="13"/>
                </a:lnTo>
                <a:lnTo>
                  <a:pt x="296" y="13"/>
                </a:lnTo>
                <a:lnTo>
                  <a:pt x="298" y="13"/>
                </a:lnTo>
                <a:lnTo>
                  <a:pt x="298" y="13"/>
                </a:lnTo>
                <a:lnTo>
                  <a:pt x="298" y="13"/>
                </a:lnTo>
                <a:lnTo>
                  <a:pt x="298" y="13"/>
                </a:lnTo>
                <a:lnTo>
                  <a:pt x="299" y="13"/>
                </a:lnTo>
                <a:lnTo>
                  <a:pt x="299" y="14"/>
                </a:lnTo>
                <a:lnTo>
                  <a:pt x="299" y="14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8" y="16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6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4"/>
                </a:lnTo>
                <a:lnTo>
                  <a:pt x="295" y="16"/>
                </a:lnTo>
                <a:lnTo>
                  <a:pt x="295" y="16"/>
                </a:lnTo>
                <a:lnTo>
                  <a:pt x="295" y="17"/>
                </a:lnTo>
                <a:lnTo>
                  <a:pt x="296" y="17"/>
                </a:lnTo>
                <a:lnTo>
                  <a:pt x="296" y="17"/>
                </a:lnTo>
                <a:lnTo>
                  <a:pt x="296" y="17"/>
                </a:lnTo>
                <a:lnTo>
                  <a:pt x="295" y="17"/>
                </a:lnTo>
                <a:lnTo>
                  <a:pt x="295" y="17"/>
                </a:lnTo>
                <a:lnTo>
                  <a:pt x="293" y="19"/>
                </a:lnTo>
                <a:lnTo>
                  <a:pt x="293" y="19"/>
                </a:lnTo>
                <a:lnTo>
                  <a:pt x="292" y="19"/>
                </a:lnTo>
                <a:lnTo>
                  <a:pt x="292" y="19"/>
                </a:lnTo>
                <a:lnTo>
                  <a:pt x="292" y="17"/>
                </a:lnTo>
                <a:lnTo>
                  <a:pt x="292" y="17"/>
                </a:lnTo>
                <a:lnTo>
                  <a:pt x="292" y="16"/>
                </a:lnTo>
                <a:lnTo>
                  <a:pt x="291" y="16"/>
                </a:lnTo>
                <a:lnTo>
                  <a:pt x="291" y="16"/>
                </a:lnTo>
                <a:lnTo>
                  <a:pt x="291" y="16"/>
                </a:lnTo>
                <a:lnTo>
                  <a:pt x="289" y="17"/>
                </a:lnTo>
                <a:lnTo>
                  <a:pt x="289" y="17"/>
                </a:lnTo>
                <a:lnTo>
                  <a:pt x="288" y="17"/>
                </a:lnTo>
                <a:lnTo>
                  <a:pt x="286" y="19"/>
                </a:lnTo>
                <a:lnTo>
                  <a:pt x="285" y="19"/>
                </a:lnTo>
                <a:lnTo>
                  <a:pt x="285" y="19"/>
                </a:lnTo>
                <a:lnTo>
                  <a:pt x="285" y="20"/>
                </a:lnTo>
                <a:lnTo>
                  <a:pt x="285" y="20"/>
                </a:lnTo>
                <a:lnTo>
                  <a:pt x="285" y="22"/>
                </a:lnTo>
                <a:lnTo>
                  <a:pt x="286" y="22"/>
                </a:lnTo>
                <a:lnTo>
                  <a:pt x="286" y="22"/>
                </a:lnTo>
                <a:lnTo>
                  <a:pt x="286" y="20"/>
                </a:lnTo>
                <a:lnTo>
                  <a:pt x="288" y="20"/>
                </a:lnTo>
                <a:lnTo>
                  <a:pt x="288" y="20"/>
                </a:lnTo>
                <a:lnTo>
                  <a:pt x="289" y="20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89" y="22"/>
                </a:lnTo>
                <a:lnTo>
                  <a:pt x="291" y="22"/>
                </a:lnTo>
                <a:lnTo>
                  <a:pt x="291" y="22"/>
                </a:lnTo>
                <a:lnTo>
                  <a:pt x="291" y="22"/>
                </a:lnTo>
                <a:lnTo>
                  <a:pt x="292" y="22"/>
                </a:lnTo>
                <a:lnTo>
                  <a:pt x="293" y="20"/>
                </a:lnTo>
                <a:lnTo>
                  <a:pt x="295" y="20"/>
                </a:lnTo>
                <a:lnTo>
                  <a:pt x="296" y="20"/>
                </a:lnTo>
                <a:lnTo>
                  <a:pt x="296" y="19"/>
                </a:lnTo>
                <a:lnTo>
                  <a:pt x="296" y="19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8" y="20"/>
                </a:lnTo>
                <a:lnTo>
                  <a:pt x="299" y="22"/>
                </a:lnTo>
                <a:lnTo>
                  <a:pt x="299" y="23"/>
                </a:lnTo>
                <a:lnTo>
                  <a:pt x="299" y="23"/>
                </a:lnTo>
                <a:lnTo>
                  <a:pt x="301" y="23"/>
                </a:lnTo>
                <a:lnTo>
                  <a:pt x="301" y="23"/>
                </a:lnTo>
                <a:lnTo>
                  <a:pt x="302" y="23"/>
                </a:lnTo>
                <a:lnTo>
                  <a:pt x="302" y="23"/>
                </a:lnTo>
                <a:lnTo>
                  <a:pt x="303" y="22"/>
                </a:lnTo>
                <a:lnTo>
                  <a:pt x="303" y="22"/>
                </a:lnTo>
                <a:lnTo>
                  <a:pt x="303" y="22"/>
                </a:lnTo>
                <a:lnTo>
                  <a:pt x="303" y="22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2" y="20"/>
                </a:lnTo>
                <a:lnTo>
                  <a:pt x="303" y="20"/>
                </a:lnTo>
                <a:lnTo>
                  <a:pt x="303" y="20"/>
                </a:lnTo>
                <a:lnTo>
                  <a:pt x="303" y="19"/>
                </a:lnTo>
                <a:lnTo>
                  <a:pt x="303" y="19"/>
                </a:lnTo>
                <a:lnTo>
                  <a:pt x="303" y="20"/>
                </a:lnTo>
                <a:lnTo>
                  <a:pt x="305" y="22"/>
                </a:lnTo>
                <a:lnTo>
                  <a:pt x="305" y="23"/>
                </a:lnTo>
                <a:lnTo>
                  <a:pt x="305" y="23"/>
                </a:lnTo>
                <a:lnTo>
                  <a:pt x="303" y="23"/>
                </a:lnTo>
                <a:lnTo>
                  <a:pt x="303" y="23"/>
                </a:lnTo>
                <a:lnTo>
                  <a:pt x="303" y="23"/>
                </a:lnTo>
                <a:lnTo>
                  <a:pt x="302" y="23"/>
                </a:lnTo>
                <a:lnTo>
                  <a:pt x="302" y="23"/>
                </a:lnTo>
                <a:lnTo>
                  <a:pt x="302" y="23"/>
                </a:lnTo>
                <a:lnTo>
                  <a:pt x="302" y="23"/>
                </a:lnTo>
                <a:lnTo>
                  <a:pt x="301" y="23"/>
                </a:lnTo>
                <a:lnTo>
                  <a:pt x="299" y="24"/>
                </a:lnTo>
                <a:lnTo>
                  <a:pt x="299" y="24"/>
                </a:lnTo>
                <a:lnTo>
                  <a:pt x="299" y="24"/>
                </a:lnTo>
                <a:lnTo>
                  <a:pt x="299" y="24"/>
                </a:lnTo>
                <a:lnTo>
                  <a:pt x="299" y="26"/>
                </a:lnTo>
                <a:lnTo>
                  <a:pt x="299" y="26"/>
                </a:lnTo>
                <a:lnTo>
                  <a:pt x="299" y="26"/>
                </a:lnTo>
                <a:lnTo>
                  <a:pt x="299" y="26"/>
                </a:lnTo>
                <a:lnTo>
                  <a:pt x="301" y="27"/>
                </a:lnTo>
                <a:lnTo>
                  <a:pt x="301" y="26"/>
                </a:lnTo>
                <a:lnTo>
                  <a:pt x="301" y="26"/>
                </a:lnTo>
                <a:lnTo>
                  <a:pt x="301" y="27"/>
                </a:lnTo>
                <a:lnTo>
                  <a:pt x="301" y="27"/>
                </a:lnTo>
                <a:lnTo>
                  <a:pt x="302" y="27"/>
                </a:lnTo>
                <a:lnTo>
                  <a:pt x="302" y="27"/>
                </a:lnTo>
                <a:lnTo>
                  <a:pt x="302" y="26"/>
                </a:lnTo>
                <a:lnTo>
                  <a:pt x="302" y="26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2" y="24"/>
                </a:lnTo>
                <a:lnTo>
                  <a:pt x="303" y="24"/>
                </a:lnTo>
                <a:lnTo>
                  <a:pt x="303" y="26"/>
                </a:lnTo>
                <a:lnTo>
                  <a:pt x="303" y="26"/>
                </a:lnTo>
                <a:lnTo>
                  <a:pt x="303" y="26"/>
                </a:lnTo>
                <a:lnTo>
                  <a:pt x="305" y="26"/>
                </a:lnTo>
                <a:lnTo>
                  <a:pt x="305" y="26"/>
                </a:lnTo>
                <a:lnTo>
                  <a:pt x="305" y="26"/>
                </a:lnTo>
                <a:lnTo>
                  <a:pt x="305" y="27"/>
                </a:lnTo>
                <a:lnTo>
                  <a:pt x="305" y="27"/>
                </a:lnTo>
                <a:lnTo>
                  <a:pt x="305" y="29"/>
                </a:lnTo>
                <a:lnTo>
                  <a:pt x="305" y="29"/>
                </a:lnTo>
                <a:lnTo>
                  <a:pt x="303" y="30"/>
                </a:lnTo>
                <a:lnTo>
                  <a:pt x="303" y="30"/>
                </a:lnTo>
                <a:lnTo>
                  <a:pt x="305" y="30"/>
                </a:lnTo>
                <a:lnTo>
                  <a:pt x="305" y="30"/>
                </a:lnTo>
                <a:lnTo>
                  <a:pt x="305" y="30"/>
                </a:lnTo>
                <a:lnTo>
                  <a:pt x="305" y="31"/>
                </a:lnTo>
                <a:lnTo>
                  <a:pt x="305" y="31"/>
                </a:lnTo>
                <a:lnTo>
                  <a:pt x="305" y="31"/>
                </a:lnTo>
                <a:lnTo>
                  <a:pt x="305" y="33"/>
                </a:lnTo>
                <a:lnTo>
                  <a:pt x="303" y="31"/>
                </a:lnTo>
                <a:lnTo>
                  <a:pt x="303" y="31"/>
                </a:lnTo>
                <a:lnTo>
                  <a:pt x="303" y="31"/>
                </a:lnTo>
                <a:lnTo>
                  <a:pt x="305" y="31"/>
                </a:lnTo>
                <a:lnTo>
                  <a:pt x="303" y="31"/>
                </a:lnTo>
                <a:lnTo>
                  <a:pt x="303" y="31"/>
                </a:lnTo>
                <a:lnTo>
                  <a:pt x="303" y="30"/>
                </a:lnTo>
                <a:lnTo>
                  <a:pt x="303" y="30"/>
                </a:lnTo>
                <a:lnTo>
                  <a:pt x="303" y="30"/>
                </a:lnTo>
                <a:lnTo>
                  <a:pt x="303" y="30"/>
                </a:lnTo>
                <a:lnTo>
                  <a:pt x="302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29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301" y="30"/>
                </a:lnTo>
                <a:lnTo>
                  <a:pt x="299" y="31"/>
                </a:lnTo>
                <a:lnTo>
                  <a:pt x="299" y="31"/>
                </a:lnTo>
                <a:lnTo>
                  <a:pt x="299" y="31"/>
                </a:lnTo>
                <a:lnTo>
                  <a:pt x="299" y="31"/>
                </a:lnTo>
                <a:lnTo>
                  <a:pt x="299" y="33"/>
                </a:lnTo>
                <a:lnTo>
                  <a:pt x="299" y="33"/>
                </a:lnTo>
                <a:lnTo>
                  <a:pt x="299" y="33"/>
                </a:lnTo>
                <a:lnTo>
                  <a:pt x="299" y="33"/>
                </a:lnTo>
                <a:lnTo>
                  <a:pt x="301" y="33"/>
                </a:lnTo>
                <a:lnTo>
                  <a:pt x="301" y="33"/>
                </a:lnTo>
                <a:lnTo>
                  <a:pt x="301" y="33"/>
                </a:lnTo>
                <a:lnTo>
                  <a:pt x="302" y="33"/>
                </a:lnTo>
                <a:lnTo>
                  <a:pt x="302" y="33"/>
                </a:lnTo>
                <a:lnTo>
                  <a:pt x="299" y="34"/>
                </a:lnTo>
                <a:lnTo>
                  <a:pt x="298" y="34"/>
                </a:lnTo>
                <a:lnTo>
                  <a:pt x="298" y="33"/>
                </a:lnTo>
                <a:lnTo>
                  <a:pt x="298" y="33"/>
                </a:lnTo>
                <a:lnTo>
                  <a:pt x="298" y="33"/>
                </a:lnTo>
                <a:lnTo>
                  <a:pt x="298" y="33"/>
                </a:lnTo>
                <a:lnTo>
                  <a:pt x="298" y="31"/>
                </a:lnTo>
                <a:lnTo>
                  <a:pt x="298" y="31"/>
                </a:lnTo>
                <a:lnTo>
                  <a:pt x="298" y="31"/>
                </a:lnTo>
                <a:lnTo>
                  <a:pt x="298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0"/>
                </a:lnTo>
                <a:lnTo>
                  <a:pt x="296" y="31"/>
                </a:lnTo>
                <a:lnTo>
                  <a:pt x="296" y="31"/>
                </a:lnTo>
                <a:lnTo>
                  <a:pt x="296" y="33"/>
                </a:lnTo>
                <a:lnTo>
                  <a:pt x="295" y="34"/>
                </a:lnTo>
                <a:lnTo>
                  <a:pt x="295" y="34"/>
                </a:lnTo>
                <a:lnTo>
                  <a:pt x="296" y="34"/>
                </a:lnTo>
                <a:lnTo>
                  <a:pt x="296" y="34"/>
                </a:lnTo>
                <a:lnTo>
                  <a:pt x="296" y="34"/>
                </a:lnTo>
                <a:lnTo>
                  <a:pt x="296" y="34"/>
                </a:lnTo>
                <a:lnTo>
                  <a:pt x="295" y="34"/>
                </a:lnTo>
                <a:lnTo>
                  <a:pt x="295" y="33"/>
                </a:lnTo>
                <a:lnTo>
                  <a:pt x="295" y="33"/>
                </a:lnTo>
                <a:lnTo>
                  <a:pt x="295" y="33"/>
                </a:lnTo>
                <a:lnTo>
                  <a:pt x="295" y="33"/>
                </a:lnTo>
                <a:lnTo>
                  <a:pt x="295" y="31"/>
                </a:lnTo>
                <a:lnTo>
                  <a:pt x="295" y="31"/>
                </a:lnTo>
                <a:lnTo>
                  <a:pt x="295" y="31"/>
                </a:lnTo>
                <a:lnTo>
                  <a:pt x="293" y="31"/>
                </a:lnTo>
                <a:lnTo>
                  <a:pt x="292" y="31"/>
                </a:lnTo>
                <a:lnTo>
                  <a:pt x="292" y="31"/>
                </a:lnTo>
                <a:lnTo>
                  <a:pt x="292" y="31"/>
                </a:lnTo>
                <a:lnTo>
                  <a:pt x="291" y="33"/>
                </a:lnTo>
                <a:lnTo>
                  <a:pt x="291" y="33"/>
                </a:lnTo>
                <a:lnTo>
                  <a:pt x="291" y="33"/>
                </a:lnTo>
                <a:lnTo>
                  <a:pt x="291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89" y="33"/>
                </a:lnTo>
                <a:lnTo>
                  <a:pt x="291" y="33"/>
                </a:lnTo>
                <a:lnTo>
                  <a:pt x="291" y="34"/>
                </a:lnTo>
                <a:lnTo>
                  <a:pt x="291" y="34"/>
                </a:lnTo>
                <a:lnTo>
                  <a:pt x="291" y="36"/>
                </a:lnTo>
                <a:lnTo>
                  <a:pt x="291" y="36"/>
                </a:lnTo>
                <a:lnTo>
                  <a:pt x="292" y="36"/>
                </a:lnTo>
                <a:lnTo>
                  <a:pt x="292" y="36"/>
                </a:lnTo>
                <a:lnTo>
                  <a:pt x="291" y="36"/>
                </a:lnTo>
                <a:lnTo>
                  <a:pt x="289" y="36"/>
                </a:lnTo>
                <a:lnTo>
                  <a:pt x="289" y="37"/>
                </a:lnTo>
                <a:lnTo>
                  <a:pt x="288" y="37"/>
                </a:lnTo>
                <a:lnTo>
                  <a:pt x="288" y="37"/>
                </a:lnTo>
                <a:lnTo>
                  <a:pt x="286" y="37"/>
                </a:lnTo>
                <a:lnTo>
                  <a:pt x="286" y="37"/>
                </a:lnTo>
                <a:lnTo>
                  <a:pt x="285" y="37"/>
                </a:lnTo>
                <a:lnTo>
                  <a:pt x="285" y="37"/>
                </a:lnTo>
                <a:lnTo>
                  <a:pt x="285" y="39"/>
                </a:lnTo>
                <a:lnTo>
                  <a:pt x="285" y="39"/>
                </a:lnTo>
                <a:lnTo>
                  <a:pt x="285" y="39"/>
                </a:lnTo>
                <a:lnTo>
                  <a:pt x="285" y="39"/>
                </a:lnTo>
                <a:lnTo>
                  <a:pt x="286" y="39"/>
                </a:lnTo>
                <a:lnTo>
                  <a:pt x="288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9"/>
                </a:lnTo>
                <a:lnTo>
                  <a:pt x="289" y="37"/>
                </a:lnTo>
                <a:lnTo>
                  <a:pt x="291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2" y="37"/>
                </a:lnTo>
                <a:lnTo>
                  <a:pt x="293" y="37"/>
                </a:lnTo>
                <a:lnTo>
                  <a:pt x="293" y="37"/>
                </a:lnTo>
                <a:lnTo>
                  <a:pt x="295" y="37"/>
                </a:lnTo>
                <a:lnTo>
                  <a:pt x="296" y="36"/>
                </a:lnTo>
                <a:lnTo>
                  <a:pt x="296" y="36"/>
                </a:lnTo>
                <a:lnTo>
                  <a:pt x="298" y="36"/>
                </a:lnTo>
                <a:lnTo>
                  <a:pt x="298" y="36"/>
                </a:lnTo>
                <a:lnTo>
                  <a:pt x="298" y="36"/>
                </a:lnTo>
                <a:lnTo>
                  <a:pt x="298" y="36"/>
                </a:lnTo>
                <a:lnTo>
                  <a:pt x="299" y="36"/>
                </a:lnTo>
                <a:lnTo>
                  <a:pt x="301" y="36"/>
                </a:lnTo>
                <a:lnTo>
                  <a:pt x="302" y="34"/>
                </a:lnTo>
                <a:lnTo>
                  <a:pt x="302" y="34"/>
                </a:lnTo>
                <a:lnTo>
                  <a:pt x="303" y="34"/>
                </a:lnTo>
                <a:lnTo>
                  <a:pt x="305" y="34"/>
                </a:lnTo>
                <a:lnTo>
                  <a:pt x="306" y="33"/>
                </a:lnTo>
                <a:lnTo>
                  <a:pt x="306" y="33"/>
                </a:lnTo>
                <a:lnTo>
                  <a:pt x="308" y="33"/>
                </a:lnTo>
                <a:lnTo>
                  <a:pt x="308" y="33"/>
                </a:lnTo>
                <a:lnTo>
                  <a:pt x="309" y="33"/>
                </a:lnTo>
                <a:lnTo>
                  <a:pt x="309" y="31"/>
                </a:lnTo>
                <a:lnTo>
                  <a:pt x="311" y="31"/>
                </a:lnTo>
                <a:lnTo>
                  <a:pt x="311" y="31"/>
                </a:lnTo>
                <a:lnTo>
                  <a:pt x="311" y="31"/>
                </a:lnTo>
                <a:lnTo>
                  <a:pt x="309" y="31"/>
                </a:lnTo>
                <a:lnTo>
                  <a:pt x="309" y="31"/>
                </a:lnTo>
                <a:lnTo>
                  <a:pt x="309" y="30"/>
                </a:lnTo>
                <a:lnTo>
                  <a:pt x="309" y="30"/>
                </a:lnTo>
                <a:lnTo>
                  <a:pt x="309" y="30"/>
                </a:lnTo>
                <a:lnTo>
                  <a:pt x="309" y="30"/>
                </a:lnTo>
                <a:lnTo>
                  <a:pt x="309" y="29"/>
                </a:lnTo>
                <a:lnTo>
                  <a:pt x="309" y="29"/>
                </a:lnTo>
                <a:lnTo>
                  <a:pt x="306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6"/>
                </a:lnTo>
                <a:lnTo>
                  <a:pt x="308" y="24"/>
                </a:lnTo>
                <a:lnTo>
                  <a:pt x="305" y="24"/>
                </a:lnTo>
                <a:lnTo>
                  <a:pt x="305" y="24"/>
                </a:lnTo>
                <a:lnTo>
                  <a:pt x="305" y="24"/>
                </a:lnTo>
                <a:lnTo>
                  <a:pt x="306" y="24"/>
                </a:lnTo>
                <a:lnTo>
                  <a:pt x="306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3"/>
                </a:lnTo>
                <a:lnTo>
                  <a:pt x="308" y="22"/>
                </a:lnTo>
                <a:lnTo>
                  <a:pt x="308" y="22"/>
                </a:lnTo>
                <a:lnTo>
                  <a:pt x="308" y="22"/>
                </a:lnTo>
                <a:lnTo>
                  <a:pt x="308" y="22"/>
                </a:lnTo>
                <a:lnTo>
                  <a:pt x="308" y="20"/>
                </a:lnTo>
                <a:lnTo>
                  <a:pt x="305" y="23"/>
                </a:lnTo>
                <a:lnTo>
                  <a:pt x="305" y="23"/>
                </a:lnTo>
                <a:lnTo>
                  <a:pt x="305" y="23"/>
                </a:lnTo>
                <a:lnTo>
                  <a:pt x="306" y="22"/>
                </a:lnTo>
                <a:lnTo>
                  <a:pt x="306" y="22"/>
                </a:lnTo>
                <a:lnTo>
                  <a:pt x="306" y="22"/>
                </a:lnTo>
                <a:lnTo>
                  <a:pt x="306" y="22"/>
                </a:lnTo>
                <a:lnTo>
                  <a:pt x="306" y="20"/>
                </a:lnTo>
                <a:lnTo>
                  <a:pt x="306" y="20"/>
                </a:lnTo>
                <a:lnTo>
                  <a:pt x="308" y="20"/>
                </a:lnTo>
                <a:lnTo>
                  <a:pt x="308" y="20"/>
                </a:lnTo>
                <a:lnTo>
                  <a:pt x="308" y="20"/>
                </a:lnTo>
                <a:lnTo>
                  <a:pt x="308" y="19"/>
                </a:lnTo>
                <a:lnTo>
                  <a:pt x="308" y="19"/>
                </a:lnTo>
                <a:lnTo>
                  <a:pt x="308" y="19"/>
                </a:lnTo>
                <a:lnTo>
                  <a:pt x="308" y="19"/>
                </a:lnTo>
                <a:lnTo>
                  <a:pt x="309" y="17"/>
                </a:lnTo>
                <a:lnTo>
                  <a:pt x="309" y="17"/>
                </a:lnTo>
                <a:lnTo>
                  <a:pt x="309" y="16"/>
                </a:lnTo>
                <a:lnTo>
                  <a:pt x="309" y="16"/>
                </a:lnTo>
                <a:lnTo>
                  <a:pt x="311" y="16"/>
                </a:lnTo>
                <a:lnTo>
                  <a:pt x="312" y="16"/>
                </a:lnTo>
                <a:lnTo>
                  <a:pt x="312" y="16"/>
                </a:lnTo>
                <a:lnTo>
                  <a:pt x="312" y="16"/>
                </a:lnTo>
                <a:lnTo>
                  <a:pt x="312" y="17"/>
                </a:lnTo>
                <a:lnTo>
                  <a:pt x="312" y="17"/>
                </a:lnTo>
                <a:lnTo>
                  <a:pt x="312" y="17"/>
                </a:lnTo>
                <a:lnTo>
                  <a:pt x="312" y="17"/>
                </a:lnTo>
                <a:lnTo>
                  <a:pt x="313" y="17"/>
                </a:lnTo>
                <a:lnTo>
                  <a:pt x="313" y="17"/>
                </a:lnTo>
                <a:lnTo>
                  <a:pt x="313" y="17"/>
                </a:lnTo>
                <a:lnTo>
                  <a:pt x="313" y="16"/>
                </a:lnTo>
                <a:lnTo>
                  <a:pt x="313" y="16"/>
                </a:lnTo>
                <a:lnTo>
                  <a:pt x="313" y="17"/>
                </a:lnTo>
                <a:lnTo>
                  <a:pt x="315" y="17"/>
                </a:lnTo>
                <a:lnTo>
                  <a:pt x="315" y="17"/>
                </a:lnTo>
                <a:lnTo>
                  <a:pt x="315" y="19"/>
                </a:lnTo>
                <a:lnTo>
                  <a:pt x="315" y="19"/>
                </a:lnTo>
                <a:lnTo>
                  <a:pt x="315" y="19"/>
                </a:lnTo>
                <a:lnTo>
                  <a:pt x="316" y="19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6" y="17"/>
                </a:lnTo>
                <a:lnTo>
                  <a:pt x="315" y="17"/>
                </a:lnTo>
                <a:lnTo>
                  <a:pt x="315" y="17"/>
                </a:lnTo>
                <a:lnTo>
                  <a:pt x="316" y="17"/>
                </a:lnTo>
                <a:lnTo>
                  <a:pt x="316" y="16"/>
                </a:lnTo>
                <a:lnTo>
                  <a:pt x="316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6"/>
                </a:lnTo>
                <a:lnTo>
                  <a:pt x="318" y="17"/>
                </a:lnTo>
                <a:lnTo>
                  <a:pt x="319" y="17"/>
                </a:lnTo>
                <a:lnTo>
                  <a:pt x="319" y="17"/>
                </a:lnTo>
                <a:lnTo>
                  <a:pt x="319" y="16"/>
                </a:lnTo>
                <a:lnTo>
                  <a:pt x="320" y="17"/>
                </a:lnTo>
                <a:lnTo>
                  <a:pt x="320" y="17"/>
                </a:lnTo>
                <a:lnTo>
                  <a:pt x="319" y="17"/>
                </a:lnTo>
                <a:lnTo>
                  <a:pt x="319" y="17"/>
                </a:lnTo>
                <a:lnTo>
                  <a:pt x="319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8" y="19"/>
                </a:lnTo>
                <a:lnTo>
                  <a:pt x="316" y="19"/>
                </a:lnTo>
                <a:lnTo>
                  <a:pt x="316" y="19"/>
                </a:lnTo>
                <a:lnTo>
                  <a:pt x="316" y="19"/>
                </a:lnTo>
                <a:lnTo>
                  <a:pt x="316" y="19"/>
                </a:lnTo>
                <a:lnTo>
                  <a:pt x="315" y="19"/>
                </a:lnTo>
                <a:lnTo>
                  <a:pt x="313" y="20"/>
                </a:lnTo>
                <a:lnTo>
                  <a:pt x="313" y="20"/>
                </a:lnTo>
                <a:lnTo>
                  <a:pt x="312" y="20"/>
                </a:lnTo>
                <a:lnTo>
                  <a:pt x="311" y="22"/>
                </a:lnTo>
                <a:lnTo>
                  <a:pt x="311" y="22"/>
                </a:lnTo>
                <a:lnTo>
                  <a:pt x="312" y="22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3"/>
                </a:lnTo>
                <a:lnTo>
                  <a:pt x="312" y="24"/>
                </a:lnTo>
                <a:lnTo>
                  <a:pt x="313" y="24"/>
                </a:lnTo>
                <a:lnTo>
                  <a:pt x="313" y="26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3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5" y="24"/>
                </a:lnTo>
                <a:lnTo>
                  <a:pt x="316" y="23"/>
                </a:lnTo>
                <a:lnTo>
                  <a:pt x="316" y="23"/>
                </a:lnTo>
                <a:lnTo>
                  <a:pt x="316" y="24"/>
                </a:lnTo>
                <a:lnTo>
                  <a:pt x="318" y="24"/>
                </a:lnTo>
                <a:lnTo>
                  <a:pt x="318" y="24"/>
                </a:lnTo>
                <a:lnTo>
                  <a:pt x="319" y="24"/>
                </a:lnTo>
                <a:lnTo>
                  <a:pt x="319" y="23"/>
                </a:lnTo>
                <a:lnTo>
                  <a:pt x="319" y="23"/>
                </a:lnTo>
                <a:lnTo>
                  <a:pt x="319" y="23"/>
                </a:lnTo>
                <a:lnTo>
                  <a:pt x="320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2" y="23"/>
                </a:lnTo>
                <a:lnTo>
                  <a:pt x="323" y="23"/>
                </a:lnTo>
                <a:lnTo>
                  <a:pt x="323" y="22"/>
                </a:lnTo>
                <a:lnTo>
                  <a:pt x="323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2"/>
                </a:lnTo>
                <a:lnTo>
                  <a:pt x="325" y="20"/>
                </a:lnTo>
                <a:lnTo>
                  <a:pt x="325" y="20"/>
                </a:lnTo>
                <a:lnTo>
                  <a:pt x="325" y="20"/>
                </a:lnTo>
                <a:lnTo>
                  <a:pt x="325" y="20"/>
                </a:lnTo>
                <a:lnTo>
                  <a:pt x="326" y="20"/>
                </a:lnTo>
                <a:lnTo>
                  <a:pt x="326" y="20"/>
                </a:lnTo>
                <a:lnTo>
                  <a:pt x="326" y="20"/>
                </a:lnTo>
                <a:lnTo>
                  <a:pt x="326" y="20"/>
                </a:lnTo>
                <a:lnTo>
                  <a:pt x="325" y="19"/>
                </a:lnTo>
                <a:lnTo>
                  <a:pt x="325" y="19"/>
                </a:lnTo>
                <a:lnTo>
                  <a:pt x="325" y="19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3" y="20"/>
                </a:lnTo>
                <a:lnTo>
                  <a:pt x="325" y="19"/>
                </a:lnTo>
                <a:lnTo>
                  <a:pt x="328" y="19"/>
                </a:lnTo>
                <a:lnTo>
                  <a:pt x="330" y="19"/>
                </a:lnTo>
                <a:lnTo>
                  <a:pt x="330" y="19"/>
                </a:lnTo>
                <a:lnTo>
                  <a:pt x="330" y="19"/>
                </a:lnTo>
                <a:lnTo>
                  <a:pt x="332" y="19"/>
                </a:lnTo>
                <a:lnTo>
                  <a:pt x="332" y="19"/>
                </a:lnTo>
                <a:lnTo>
                  <a:pt x="332" y="19"/>
                </a:lnTo>
                <a:lnTo>
                  <a:pt x="332" y="20"/>
                </a:lnTo>
                <a:lnTo>
                  <a:pt x="332" y="22"/>
                </a:lnTo>
                <a:lnTo>
                  <a:pt x="332" y="23"/>
                </a:lnTo>
                <a:lnTo>
                  <a:pt x="333" y="23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3" y="24"/>
                </a:lnTo>
                <a:lnTo>
                  <a:pt x="332" y="23"/>
                </a:lnTo>
                <a:lnTo>
                  <a:pt x="332" y="23"/>
                </a:lnTo>
                <a:lnTo>
                  <a:pt x="332" y="24"/>
                </a:lnTo>
                <a:lnTo>
                  <a:pt x="332" y="24"/>
                </a:lnTo>
                <a:lnTo>
                  <a:pt x="332" y="24"/>
                </a:lnTo>
                <a:lnTo>
                  <a:pt x="330" y="26"/>
                </a:lnTo>
                <a:lnTo>
                  <a:pt x="330" y="26"/>
                </a:lnTo>
                <a:lnTo>
                  <a:pt x="330" y="24"/>
                </a:lnTo>
                <a:lnTo>
                  <a:pt x="330" y="24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9" y="26"/>
                </a:lnTo>
                <a:lnTo>
                  <a:pt x="328" y="24"/>
                </a:lnTo>
                <a:lnTo>
                  <a:pt x="328" y="24"/>
                </a:lnTo>
                <a:lnTo>
                  <a:pt x="328" y="26"/>
                </a:lnTo>
                <a:lnTo>
                  <a:pt x="328" y="26"/>
                </a:lnTo>
                <a:lnTo>
                  <a:pt x="326" y="27"/>
                </a:lnTo>
                <a:lnTo>
                  <a:pt x="326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6"/>
                </a:lnTo>
                <a:lnTo>
                  <a:pt x="325" y="27"/>
                </a:lnTo>
                <a:lnTo>
                  <a:pt x="323" y="27"/>
                </a:lnTo>
                <a:lnTo>
                  <a:pt x="323" y="27"/>
                </a:lnTo>
                <a:lnTo>
                  <a:pt x="323" y="27"/>
                </a:lnTo>
                <a:lnTo>
                  <a:pt x="320" y="27"/>
                </a:lnTo>
                <a:lnTo>
                  <a:pt x="320" y="27"/>
                </a:lnTo>
                <a:lnTo>
                  <a:pt x="320" y="27"/>
                </a:lnTo>
                <a:lnTo>
                  <a:pt x="322" y="27"/>
                </a:lnTo>
                <a:lnTo>
                  <a:pt x="322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3" y="26"/>
                </a:lnTo>
                <a:lnTo>
                  <a:pt x="322" y="24"/>
                </a:lnTo>
                <a:lnTo>
                  <a:pt x="322" y="24"/>
                </a:lnTo>
                <a:lnTo>
                  <a:pt x="322" y="23"/>
                </a:lnTo>
                <a:lnTo>
                  <a:pt x="320" y="23"/>
                </a:lnTo>
                <a:lnTo>
                  <a:pt x="320" y="24"/>
                </a:lnTo>
                <a:lnTo>
                  <a:pt x="320" y="24"/>
                </a:lnTo>
                <a:lnTo>
                  <a:pt x="320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4"/>
                </a:lnTo>
                <a:lnTo>
                  <a:pt x="319" y="26"/>
                </a:lnTo>
                <a:lnTo>
                  <a:pt x="319" y="26"/>
                </a:lnTo>
                <a:lnTo>
                  <a:pt x="319" y="26"/>
                </a:lnTo>
                <a:lnTo>
                  <a:pt x="319" y="27"/>
                </a:lnTo>
                <a:lnTo>
                  <a:pt x="320" y="27"/>
                </a:lnTo>
                <a:lnTo>
                  <a:pt x="320" y="29"/>
                </a:lnTo>
                <a:lnTo>
                  <a:pt x="322" y="29"/>
                </a:lnTo>
                <a:lnTo>
                  <a:pt x="322" y="29"/>
                </a:lnTo>
                <a:lnTo>
                  <a:pt x="320" y="29"/>
                </a:lnTo>
                <a:lnTo>
                  <a:pt x="319" y="29"/>
                </a:lnTo>
                <a:lnTo>
                  <a:pt x="319" y="29"/>
                </a:lnTo>
                <a:lnTo>
                  <a:pt x="318" y="29"/>
                </a:lnTo>
                <a:lnTo>
                  <a:pt x="318" y="29"/>
                </a:lnTo>
                <a:lnTo>
                  <a:pt x="319" y="30"/>
                </a:lnTo>
                <a:lnTo>
                  <a:pt x="319" y="30"/>
                </a:lnTo>
                <a:lnTo>
                  <a:pt x="320" y="30"/>
                </a:lnTo>
                <a:lnTo>
                  <a:pt x="320" y="30"/>
                </a:lnTo>
                <a:lnTo>
                  <a:pt x="320" y="30"/>
                </a:lnTo>
                <a:lnTo>
                  <a:pt x="322" y="29"/>
                </a:lnTo>
                <a:lnTo>
                  <a:pt x="322" y="29"/>
                </a:lnTo>
                <a:lnTo>
                  <a:pt x="323" y="29"/>
                </a:lnTo>
                <a:lnTo>
                  <a:pt x="323" y="29"/>
                </a:lnTo>
                <a:lnTo>
                  <a:pt x="323" y="29"/>
                </a:lnTo>
                <a:lnTo>
                  <a:pt x="325" y="29"/>
                </a:lnTo>
                <a:lnTo>
                  <a:pt x="325" y="29"/>
                </a:lnTo>
                <a:lnTo>
                  <a:pt x="325" y="29"/>
                </a:lnTo>
                <a:lnTo>
                  <a:pt x="326" y="29"/>
                </a:lnTo>
                <a:lnTo>
                  <a:pt x="326" y="27"/>
                </a:lnTo>
                <a:lnTo>
                  <a:pt x="328" y="27"/>
                </a:lnTo>
                <a:lnTo>
                  <a:pt x="328" y="27"/>
                </a:lnTo>
                <a:lnTo>
                  <a:pt x="329" y="27"/>
                </a:lnTo>
                <a:lnTo>
                  <a:pt x="329" y="27"/>
                </a:lnTo>
                <a:lnTo>
                  <a:pt x="329" y="27"/>
                </a:lnTo>
                <a:lnTo>
                  <a:pt x="330" y="26"/>
                </a:lnTo>
                <a:lnTo>
                  <a:pt x="330" y="26"/>
                </a:lnTo>
                <a:lnTo>
                  <a:pt x="332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5" y="26"/>
                </a:lnTo>
                <a:lnTo>
                  <a:pt x="336" y="26"/>
                </a:lnTo>
                <a:lnTo>
                  <a:pt x="336" y="26"/>
                </a:lnTo>
                <a:lnTo>
                  <a:pt x="336" y="26"/>
                </a:lnTo>
                <a:lnTo>
                  <a:pt x="336" y="24"/>
                </a:lnTo>
                <a:lnTo>
                  <a:pt x="336" y="24"/>
                </a:lnTo>
                <a:lnTo>
                  <a:pt x="336" y="24"/>
                </a:lnTo>
                <a:lnTo>
                  <a:pt x="336" y="24"/>
                </a:lnTo>
                <a:lnTo>
                  <a:pt x="338" y="24"/>
                </a:lnTo>
                <a:lnTo>
                  <a:pt x="338" y="24"/>
                </a:lnTo>
                <a:lnTo>
                  <a:pt x="339" y="24"/>
                </a:lnTo>
                <a:lnTo>
                  <a:pt x="340" y="23"/>
                </a:lnTo>
                <a:lnTo>
                  <a:pt x="340" y="23"/>
                </a:lnTo>
                <a:lnTo>
                  <a:pt x="342" y="23"/>
                </a:lnTo>
                <a:lnTo>
                  <a:pt x="342" y="23"/>
                </a:lnTo>
                <a:lnTo>
                  <a:pt x="342" y="23"/>
                </a:lnTo>
                <a:lnTo>
                  <a:pt x="343" y="23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2"/>
                </a:lnTo>
                <a:lnTo>
                  <a:pt x="345" y="20"/>
                </a:lnTo>
                <a:lnTo>
                  <a:pt x="343" y="20"/>
                </a:lnTo>
                <a:lnTo>
                  <a:pt x="343" y="20"/>
                </a:lnTo>
                <a:lnTo>
                  <a:pt x="343" y="22"/>
                </a:lnTo>
                <a:lnTo>
                  <a:pt x="343" y="22"/>
                </a:lnTo>
                <a:lnTo>
                  <a:pt x="342" y="22"/>
                </a:lnTo>
                <a:lnTo>
                  <a:pt x="342" y="22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0" y="20"/>
                </a:lnTo>
                <a:lnTo>
                  <a:pt x="340" y="22"/>
                </a:lnTo>
                <a:lnTo>
                  <a:pt x="340" y="22"/>
                </a:lnTo>
                <a:lnTo>
                  <a:pt x="340" y="22"/>
                </a:lnTo>
                <a:lnTo>
                  <a:pt x="340" y="20"/>
                </a:lnTo>
                <a:lnTo>
                  <a:pt x="340" y="20"/>
                </a:lnTo>
                <a:lnTo>
                  <a:pt x="340" y="19"/>
                </a:lnTo>
                <a:lnTo>
                  <a:pt x="340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2" y="19"/>
                </a:lnTo>
                <a:lnTo>
                  <a:pt x="343" y="19"/>
                </a:lnTo>
                <a:lnTo>
                  <a:pt x="345" y="17"/>
                </a:lnTo>
                <a:lnTo>
                  <a:pt x="345" y="17"/>
                </a:lnTo>
                <a:lnTo>
                  <a:pt x="343" y="17"/>
                </a:lnTo>
                <a:lnTo>
                  <a:pt x="342" y="16"/>
                </a:lnTo>
                <a:lnTo>
                  <a:pt x="340" y="16"/>
                </a:lnTo>
                <a:lnTo>
                  <a:pt x="340" y="17"/>
                </a:lnTo>
                <a:lnTo>
                  <a:pt x="340" y="17"/>
                </a:lnTo>
                <a:lnTo>
                  <a:pt x="338" y="19"/>
                </a:lnTo>
                <a:lnTo>
                  <a:pt x="338" y="20"/>
                </a:lnTo>
                <a:lnTo>
                  <a:pt x="338" y="20"/>
                </a:lnTo>
                <a:lnTo>
                  <a:pt x="338" y="19"/>
                </a:lnTo>
                <a:lnTo>
                  <a:pt x="338" y="19"/>
                </a:lnTo>
                <a:lnTo>
                  <a:pt x="336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20"/>
                </a:lnTo>
                <a:lnTo>
                  <a:pt x="335" y="19"/>
                </a:lnTo>
                <a:lnTo>
                  <a:pt x="335" y="19"/>
                </a:lnTo>
                <a:lnTo>
                  <a:pt x="333" y="19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5" y="17"/>
                </a:lnTo>
                <a:lnTo>
                  <a:pt x="336" y="17"/>
                </a:lnTo>
                <a:lnTo>
                  <a:pt x="336" y="17"/>
                </a:lnTo>
                <a:lnTo>
                  <a:pt x="336" y="17"/>
                </a:lnTo>
                <a:lnTo>
                  <a:pt x="336" y="16"/>
                </a:lnTo>
                <a:lnTo>
                  <a:pt x="336" y="16"/>
                </a:lnTo>
                <a:lnTo>
                  <a:pt x="336" y="17"/>
                </a:lnTo>
                <a:lnTo>
                  <a:pt x="336" y="17"/>
                </a:lnTo>
                <a:lnTo>
                  <a:pt x="336" y="16"/>
                </a:lnTo>
                <a:lnTo>
                  <a:pt x="338" y="16"/>
                </a:lnTo>
                <a:lnTo>
                  <a:pt x="338" y="16"/>
                </a:lnTo>
                <a:lnTo>
                  <a:pt x="338" y="16"/>
                </a:lnTo>
                <a:lnTo>
                  <a:pt x="338" y="14"/>
                </a:lnTo>
                <a:lnTo>
                  <a:pt x="338" y="14"/>
                </a:lnTo>
                <a:lnTo>
                  <a:pt x="339" y="14"/>
                </a:lnTo>
                <a:lnTo>
                  <a:pt x="340" y="14"/>
                </a:lnTo>
                <a:lnTo>
                  <a:pt x="340" y="16"/>
                </a:lnTo>
                <a:lnTo>
                  <a:pt x="340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6"/>
                </a:lnTo>
                <a:lnTo>
                  <a:pt x="342" y="14"/>
                </a:lnTo>
                <a:lnTo>
                  <a:pt x="342" y="14"/>
                </a:lnTo>
                <a:lnTo>
                  <a:pt x="342" y="14"/>
                </a:lnTo>
                <a:lnTo>
                  <a:pt x="343" y="14"/>
                </a:lnTo>
                <a:lnTo>
                  <a:pt x="345" y="14"/>
                </a:lnTo>
                <a:lnTo>
                  <a:pt x="345" y="14"/>
                </a:lnTo>
                <a:lnTo>
                  <a:pt x="346" y="16"/>
                </a:lnTo>
                <a:lnTo>
                  <a:pt x="348" y="16"/>
                </a:lnTo>
                <a:lnTo>
                  <a:pt x="348" y="16"/>
                </a:lnTo>
                <a:lnTo>
                  <a:pt x="348" y="16"/>
                </a:lnTo>
                <a:lnTo>
                  <a:pt x="348" y="14"/>
                </a:lnTo>
                <a:lnTo>
                  <a:pt x="349" y="14"/>
                </a:lnTo>
                <a:lnTo>
                  <a:pt x="350" y="14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3"/>
                </a:lnTo>
                <a:lnTo>
                  <a:pt x="350" y="12"/>
                </a:lnTo>
                <a:lnTo>
                  <a:pt x="352" y="12"/>
                </a:lnTo>
                <a:lnTo>
                  <a:pt x="352" y="12"/>
                </a:lnTo>
                <a:lnTo>
                  <a:pt x="353" y="12"/>
                </a:lnTo>
                <a:lnTo>
                  <a:pt x="353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2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3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0"/>
                </a:lnTo>
                <a:lnTo>
                  <a:pt x="355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2"/>
                </a:lnTo>
                <a:lnTo>
                  <a:pt x="356" y="13"/>
                </a:lnTo>
                <a:lnTo>
                  <a:pt x="358" y="13"/>
                </a:lnTo>
                <a:lnTo>
                  <a:pt x="358" y="13"/>
                </a:lnTo>
                <a:lnTo>
                  <a:pt x="355" y="13"/>
                </a:lnTo>
                <a:lnTo>
                  <a:pt x="355" y="14"/>
                </a:lnTo>
                <a:lnTo>
                  <a:pt x="353" y="14"/>
                </a:lnTo>
                <a:lnTo>
                  <a:pt x="353" y="14"/>
                </a:lnTo>
                <a:lnTo>
                  <a:pt x="353" y="14"/>
                </a:lnTo>
                <a:lnTo>
                  <a:pt x="353" y="14"/>
                </a:lnTo>
                <a:lnTo>
                  <a:pt x="352" y="14"/>
                </a:lnTo>
                <a:lnTo>
                  <a:pt x="352" y="16"/>
                </a:lnTo>
                <a:lnTo>
                  <a:pt x="352" y="16"/>
                </a:lnTo>
                <a:lnTo>
                  <a:pt x="352" y="17"/>
                </a:lnTo>
                <a:lnTo>
                  <a:pt x="352" y="17"/>
                </a:lnTo>
                <a:lnTo>
                  <a:pt x="352" y="17"/>
                </a:lnTo>
                <a:lnTo>
                  <a:pt x="352" y="17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2" y="16"/>
                </a:lnTo>
                <a:lnTo>
                  <a:pt x="350" y="16"/>
                </a:lnTo>
                <a:lnTo>
                  <a:pt x="350" y="17"/>
                </a:lnTo>
                <a:lnTo>
                  <a:pt x="350" y="17"/>
                </a:lnTo>
                <a:lnTo>
                  <a:pt x="350" y="17"/>
                </a:lnTo>
                <a:lnTo>
                  <a:pt x="350" y="17"/>
                </a:lnTo>
                <a:lnTo>
                  <a:pt x="350" y="16"/>
                </a:lnTo>
                <a:lnTo>
                  <a:pt x="349" y="16"/>
                </a:lnTo>
                <a:lnTo>
                  <a:pt x="349" y="16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7"/>
                </a:lnTo>
                <a:lnTo>
                  <a:pt x="345" y="19"/>
                </a:lnTo>
                <a:lnTo>
                  <a:pt x="345" y="19"/>
                </a:lnTo>
                <a:lnTo>
                  <a:pt x="345" y="17"/>
                </a:lnTo>
                <a:lnTo>
                  <a:pt x="345" y="17"/>
                </a:lnTo>
                <a:lnTo>
                  <a:pt x="343" y="19"/>
                </a:lnTo>
                <a:lnTo>
                  <a:pt x="343" y="19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2" y="20"/>
                </a:lnTo>
                <a:lnTo>
                  <a:pt x="343" y="20"/>
                </a:lnTo>
                <a:lnTo>
                  <a:pt x="345" y="20"/>
                </a:lnTo>
                <a:lnTo>
                  <a:pt x="346" y="20"/>
                </a:lnTo>
                <a:lnTo>
                  <a:pt x="348" y="20"/>
                </a:lnTo>
                <a:lnTo>
                  <a:pt x="346" y="20"/>
                </a:lnTo>
                <a:lnTo>
                  <a:pt x="346" y="20"/>
                </a:lnTo>
                <a:lnTo>
                  <a:pt x="348" y="22"/>
                </a:lnTo>
                <a:lnTo>
                  <a:pt x="348" y="22"/>
                </a:lnTo>
                <a:lnTo>
                  <a:pt x="348" y="22"/>
                </a:lnTo>
                <a:lnTo>
                  <a:pt x="349" y="22"/>
                </a:lnTo>
                <a:lnTo>
                  <a:pt x="350" y="20"/>
                </a:lnTo>
                <a:lnTo>
                  <a:pt x="350" y="20"/>
                </a:lnTo>
                <a:lnTo>
                  <a:pt x="350" y="20"/>
                </a:lnTo>
                <a:lnTo>
                  <a:pt x="350" y="20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0" y="19"/>
                </a:lnTo>
                <a:lnTo>
                  <a:pt x="352" y="19"/>
                </a:lnTo>
                <a:lnTo>
                  <a:pt x="352" y="19"/>
                </a:lnTo>
                <a:lnTo>
                  <a:pt x="352" y="17"/>
                </a:lnTo>
                <a:lnTo>
                  <a:pt x="352" y="17"/>
                </a:lnTo>
                <a:lnTo>
                  <a:pt x="352" y="19"/>
                </a:lnTo>
                <a:lnTo>
                  <a:pt x="352" y="20"/>
                </a:lnTo>
                <a:lnTo>
                  <a:pt x="352" y="20"/>
                </a:lnTo>
                <a:lnTo>
                  <a:pt x="352" y="20"/>
                </a:lnTo>
                <a:lnTo>
                  <a:pt x="352" y="20"/>
                </a:lnTo>
                <a:lnTo>
                  <a:pt x="353" y="20"/>
                </a:lnTo>
                <a:lnTo>
                  <a:pt x="353" y="19"/>
                </a:lnTo>
                <a:lnTo>
                  <a:pt x="353" y="19"/>
                </a:lnTo>
                <a:lnTo>
                  <a:pt x="353" y="20"/>
                </a:lnTo>
                <a:lnTo>
                  <a:pt x="353" y="20"/>
                </a:lnTo>
                <a:lnTo>
                  <a:pt x="353" y="20"/>
                </a:lnTo>
                <a:lnTo>
                  <a:pt x="355" y="19"/>
                </a:lnTo>
                <a:lnTo>
                  <a:pt x="355" y="19"/>
                </a:lnTo>
                <a:lnTo>
                  <a:pt x="355" y="19"/>
                </a:lnTo>
                <a:lnTo>
                  <a:pt x="355" y="19"/>
                </a:lnTo>
                <a:lnTo>
                  <a:pt x="353" y="17"/>
                </a:lnTo>
                <a:lnTo>
                  <a:pt x="353" y="17"/>
                </a:lnTo>
                <a:lnTo>
                  <a:pt x="353" y="17"/>
                </a:lnTo>
                <a:lnTo>
                  <a:pt x="353" y="17"/>
                </a:lnTo>
                <a:lnTo>
                  <a:pt x="353" y="16"/>
                </a:lnTo>
                <a:lnTo>
                  <a:pt x="353" y="16"/>
                </a:lnTo>
                <a:lnTo>
                  <a:pt x="353" y="16"/>
                </a:lnTo>
                <a:lnTo>
                  <a:pt x="353" y="17"/>
                </a:lnTo>
                <a:lnTo>
                  <a:pt x="355" y="17"/>
                </a:lnTo>
                <a:lnTo>
                  <a:pt x="355" y="17"/>
                </a:lnTo>
                <a:lnTo>
                  <a:pt x="355" y="17"/>
                </a:lnTo>
                <a:lnTo>
                  <a:pt x="356" y="17"/>
                </a:lnTo>
                <a:lnTo>
                  <a:pt x="358" y="19"/>
                </a:lnTo>
                <a:lnTo>
                  <a:pt x="358" y="17"/>
                </a:lnTo>
                <a:lnTo>
                  <a:pt x="360" y="17"/>
                </a:lnTo>
                <a:lnTo>
                  <a:pt x="362" y="16"/>
                </a:lnTo>
                <a:lnTo>
                  <a:pt x="363" y="16"/>
                </a:lnTo>
                <a:lnTo>
                  <a:pt x="363" y="16"/>
                </a:lnTo>
                <a:lnTo>
                  <a:pt x="363" y="17"/>
                </a:lnTo>
                <a:lnTo>
                  <a:pt x="362" y="17"/>
                </a:lnTo>
                <a:lnTo>
                  <a:pt x="362" y="17"/>
                </a:lnTo>
                <a:lnTo>
                  <a:pt x="362" y="19"/>
                </a:lnTo>
                <a:lnTo>
                  <a:pt x="362" y="19"/>
                </a:lnTo>
                <a:lnTo>
                  <a:pt x="362" y="19"/>
                </a:lnTo>
                <a:lnTo>
                  <a:pt x="363" y="19"/>
                </a:lnTo>
                <a:lnTo>
                  <a:pt x="363" y="19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3" y="20"/>
                </a:lnTo>
                <a:lnTo>
                  <a:pt x="362" y="20"/>
                </a:lnTo>
                <a:lnTo>
                  <a:pt x="362" y="20"/>
                </a:lnTo>
                <a:lnTo>
                  <a:pt x="362" y="20"/>
                </a:lnTo>
                <a:lnTo>
                  <a:pt x="360" y="20"/>
                </a:lnTo>
                <a:lnTo>
                  <a:pt x="360" y="20"/>
                </a:lnTo>
                <a:lnTo>
                  <a:pt x="360" y="22"/>
                </a:lnTo>
                <a:lnTo>
                  <a:pt x="360" y="22"/>
                </a:lnTo>
                <a:lnTo>
                  <a:pt x="360" y="22"/>
                </a:lnTo>
                <a:lnTo>
                  <a:pt x="360" y="22"/>
                </a:lnTo>
                <a:lnTo>
                  <a:pt x="362" y="22"/>
                </a:lnTo>
                <a:lnTo>
                  <a:pt x="362" y="22"/>
                </a:lnTo>
                <a:lnTo>
                  <a:pt x="362" y="22"/>
                </a:lnTo>
                <a:lnTo>
                  <a:pt x="362" y="23"/>
                </a:lnTo>
                <a:lnTo>
                  <a:pt x="360" y="23"/>
                </a:lnTo>
                <a:lnTo>
                  <a:pt x="360" y="23"/>
                </a:lnTo>
                <a:lnTo>
                  <a:pt x="359" y="23"/>
                </a:lnTo>
                <a:lnTo>
                  <a:pt x="359" y="24"/>
                </a:lnTo>
                <a:lnTo>
                  <a:pt x="359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0" y="24"/>
                </a:lnTo>
                <a:lnTo>
                  <a:pt x="362" y="24"/>
                </a:lnTo>
                <a:lnTo>
                  <a:pt x="362" y="24"/>
                </a:lnTo>
                <a:lnTo>
                  <a:pt x="362" y="24"/>
                </a:lnTo>
                <a:lnTo>
                  <a:pt x="363" y="24"/>
                </a:lnTo>
                <a:lnTo>
                  <a:pt x="363" y="24"/>
                </a:lnTo>
                <a:lnTo>
                  <a:pt x="365" y="23"/>
                </a:lnTo>
                <a:lnTo>
                  <a:pt x="365" y="23"/>
                </a:lnTo>
                <a:lnTo>
                  <a:pt x="365" y="24"/>
                </a:lnTo>
                <a:lnTo>
                  <a:pt x="365" y="24"/>
                </a:lnTo>
                <a:lnTo>
                  <a:pt x="365" y="24"/>
                </a:lnTo>
                <a:lnTo>
                  <a:pt x="365" y="24"/>
                </a:lnTo>
                <a:lnTo>
                  <a:pt x="365" y="23"/>
                </a:lnTo>
                <a:lnTo>
                  <a:pt x="366" y="23"/>
                </a:lnTo>
                <a:lnTo>
                  <a:pt x="366" y="23"/>
                </a:lnTo>
                <a:lnTo>
                  <a:pt x="366" y="23"/>
                </a:lnTo>
                <a:lnTo>
                  <a:pt x="367" y="23"/>
                </a:lnTo>
                <a:lnTo>
                  <a:pt x="367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69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70" y="23"/>
                </a:lnTo>
                <a:lnTo>
                  <a:pt x="369" y="23"/>
                </a:lnTo>
                <a:lnTo>
                  <a:pt x="367" y="24"/>
                </a:lnTo>
                <a:lnTo>
                  <a:pt x="367" y="24"/>
                </a:lnTo>
                <a:lnTo>
                  <a:pt x="366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5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6"/>
                </a:lnTo>
                <a:lnTo>
                  <a:pt x="363" y="27"/>
                </a:lnTo>
                <a:lnTo>
                  <a:pt x="363" y="27"/>
                </a:lnTo>
                <a:lnTo>
                  <a:pt x="363" y="27"/>
                </a:lnTo>
                <a:lnTo>
                  <a:pt x="363" y="27"/>
                </a:lnTo>
                <a:lnTo>
                  <a:pt x="363" y="29"/>
                </a:lnTo>
                <a:lnTo>
                  <a:pt x="363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9"/>
                </a:lnTo>
                <a:lnTo>
                  <a:pt x="362" y="27"/>
                </a:lnTo>
                <a:lnTo>
                  <a:pt x="362" y="27"/>
                </a:lnTo>
                <a:lnTo>
                  <a:pt x="362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60" y="27"/>
                </a:lnTo>
                <a:lnTo>
                  <a:pt x="359" y="27"/>
                </a:lnTo>
                <a:lnTo>
                  <a:pt x="359" y="29"/>
                </a:lnTo>
                <a:lnTo>
                  <a:pt x="359" y="29"/>
                </a:lnTo>
                <a:lnTo>
                  <a:pt x="359" y="30"/>
                </a:lnTo>
                <a:lnTo>
                  <a:pt x="359" y="30"/>
                </a:lnTo>
                <a:lnTo>
                  <a:pt x="359" y="30"/>
                </a:lnTo>
                <a:lnTo>
                  <a:pt x="359" y="30"/>
                </a:lnTo>
                <a:lnTo>
                  <a:pt x="358" y="30"/>
                </a:lnTo>
                <a:lnTo>
                  <a:pt x="358" y="30"/>
                </a:lnTo>
                <a:lnTo>
                  <a:pt x="358" y="31"/>
                </a:lnTo>
                <a:lnTo>
                  <a:pt x="358" y="31"/>
                </a:lnTo>
                <a:lnTo>
                  <a:pt x="356" y="30"/>
                </a:lnTo>
                <a:lnTo>
                  <a:pt x="356" y="30"/>
                </a:lnTo>
                <a:lnTo>
                  <a:pt x="356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0"/>
                </a:lnTo>
                <a:lnTo>
                  <a:pt x="355" y="31"/>
                </a:lnTo>
                <a:lnTo>
                  <a:pt x="355" y="31"/>
                </a:lnTo>
                <a:lnTo>
                  <a:pt x="355" y="31"/>
                </a:lnTo>
                <a:lnTo>
                  <a:pt x="356" y="31"/>
                </a:lnTo>
                <a:lnTo>
                  <a:pt x="355" y="31"/>
                </a:lnTo>
                <a:lnTo>
                  <a:pt x="355" y="31"/>
                </a:lnTo>
                <a:lnTo>
                  <a:pt x="355" y="31"/>
                </a:lnTo>
                <a:lnTo>
                  <a:pt x="353" y="30"/>
                </a:lnTo>
                <a:lnTo>
                  <a:pt x="353" y="30"/>
                </a:lnTo>
                <a:lnTo>
                  <a:pt x="353" y="30"/>
                </a:lnTo>
                <a:lnTo>
                  <a:pt x="352" y="30"/>
                </a:lnTo>
                <a:lnTo>
                  <a:pt x="352" y="31"/>
                </a:lnTo>
                <a:lnTo>
                  <a:pt x="352" y="31"/>
                </a:lnTo>
                <a:lnTo>
                  <a:pt x="352" y="31"/>
                </a:lnTo>
                <a:lnTo>
                  <a:pt x="352" y="31"/>
                </a:lnTo>
                <a:lnTo>
                  <a:pt x="352" y="33"/>
                </a:lnTo>
                <a:lnTo>
                  <a:pt x="352" y="33"/>
                </a:lnTo>
                <a:lnTo>
                  <a:pt x="352" y="34"/>
                </a:lnTo>
                <a:lnTo>
                  <a:pt x="353" y="34"/>
                </a:lnTo>
                <a:lnTo>
                  <a:pt x="353" y="33"/>
                </a:lnTo>
                <a:lnTo>
                  <a:pt x="353" y="34"/>
                </a:lnTo>
                <a:lnTo>
                  <a:pt x="353" y="34"/>
                </a:lnTo>
                <a:lnTo>
                  <a:pt x="352" y="34"/>
                </a:lnTo>
                <a:lnTo>
                  <a:pt x="352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4"/>
                </a:lnTo>
                <a:lnTo>
                  <a:pt x="350" y="36"/>
                </a:lnTo>
                <a:lnTo>
                  <a:pt x="352" y="36"/>
                </a:lnTo>
                <a:lnTo>
                  <a:pt x="352" y="36"/>
                </a:lnTo>
                <a:lnTo>
                  <a:pt x="352" y="36"/>
                </a:lnTo>
                <a:lnTo>
                  <a:pt x="352" y="36"/>
                </a:lnTo>
                <a:lnTo>
                  <a:pt x="353" y="36"/>
                </a:lnTo>
                <a:lnTo>
                  <a:pt x="353" y="36"/>
                </a:lnTo>
                <a:lnTo>
                  <a:pt x="352" y="36"/>
                </a:lnTo>
                <a:lnTo>
                  <a:pt x="352" y="36"/>
                </a:lnTo>
                <a:lnTo>
                  <a:pt x="353" y="37"/>
                </a:lnTo>
                <a:lnTo>
                  <a:pt x="353" y="37"/>
                </a:lnTo>
                <a:lnTo>
                  <a:pt x="353" y="37"/>
                </a:lnTo>
                <a:lnTo>
                  <a:pt x="353" y="39"/>
                </a:lnTo>
                <a:lnTo>
                  <a:pt x="355" y="39"/>
                </a:lnTo>
                <a:lnTo>
                  <a:pt x="355" y="39"/>
                </a:lnTo>
                <a:lnTo>
                  <a:pt x="353" y="39"/>
                </a:lnTo>
                <a:lnTo>
                  <a:pt x="353" y="39"/>
                </a:lnTo>
                <a:lnTo>
                  <a:pt x="352" y="40"/>
                </a:lnTo>
                <a:lnTo>
                  <a:pt x="352" y="41"/>
                </a:lnTo>
                <a:lnTo>
                  <a:pt x="352" y="41"/>
                </a:lnTo>
                <a:lnTo>
                  <a:pt x="350" y="41"/>
                </a:lnTo>
                <a:lnTo>
                  <a:pt x="350" y="41"/>
                </a:lnTo>
                <a:lnTo>
                  <a:pt x="350" y="41"/>
                </a:lnTo>
                <a:lnTo>
                  <a:pt x="350" y="41"/>
                </a:lnTo>
                <a:lnTo>
                  <a:pt x="349" y="41"/>
                </a:lnTo>
                <a:lnTo>
                  <a:pt x="349" y="41"/>
                </a:lnTo>
                <a:lnTo>
                  <a:pt x="349" y="41"/>
                </a:lnTo>
                <a:lnTo>
                  <a:pt x="349" y="41"/>
                </a:lnTo>
                <a:lnTo>
                  <a:pt x="348" y="41"/>
                </a:lnTo>
                <a:lnTo>
                  <a:pt x="348" y="41"/>
                </a:lnTo>
                <a:lnTo>
                  <a:pt x="348" y="40"/>
                </a:lnTo>
                <a:lnTo>
                  <a:pt x="348" y="40"/>
                </a:lnTo>
                <a:lnTo>
                  <a:pt x="348" y="39"/>
                </a:lnTo>
                <a:lnTo>
                  <a:pt x="346" y="39"/>
                </a:lnTo>
                <a:lnTo>
                  <a:pt x="346" y="40"/>
                </a:lnTo>
                <a:lnTo>
                  <a:pt x="346" y="40"/>
                </a:lnTo>
                <a:lnTo>
                  <a:pt x="346" y="40"/>
                </a:lnTo>
                <a:lnTo>
                  <a:pt x="345" y="40"/>
                </a:lnTo>
                <a:lnTo>
                  <a:pt x="345" y="40"/>
                </a:lnTo>
                <a:lnTo>
                  <a:pt x="345" y="40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5" y="41"/>
                </a:lnTo>
                <a:lnTo>
                  <a:pt x="343" y="43"/>
                </a:lnTo>
                <a:lnTo>
                  <a:pt x="345" y="43"/>
                </a:lnTo>
                <a:lnTo>
                  <a:pt x="345" y="43"/>
                </a:lnTo>
                <a:lnTo>
                  <a:pt x="345" y="43"/>
                </a:lnTo>
                <a:lnTo>
                  <a:pt x="345" y="43"/>
                </a:lnTo>
                <a:lnTo>
                  <a:pt x="343" y="43"/>
                </a:lnTo>
                <a:lnTo>
                  <a:pt x="342" y="43"/>
                </a:lnTo>
                <a:lnTo>
                  <a:pt x="342" y="43"/>
                </a:lnTo>
                <a:lnTo>
                  <a:pt x="342" y="43"/>
                </a:lnTo>
                <a:lnTo>
                  <a:pt x="342" y="44"/>
                </a:lnTo>
                <a:lnTo>
                  <a:pt x="342" y="44"/>
                </a:lnTo>
                <a:lnTo>
                  <a:pt x="342" y="44"/>
                </a:lnTo>
                <a:lnTo>
                  <a:pt x="342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4"/>
                </a:lnTo>
                <a:lnTo>
                  <a:pt x="340" y="43"/>
                </a:lnTo>
                <a:lnTo>
                  <a:pt x="340" y="43"/>
                </a:lnTo>
                <a:lnTo>
                  <a:pt x="340" y="43"/>
                </a:lnTo>
                <a:lnTo>
                  <a:pt x="339" y="46"/>
                </a:lnTo>
                <a:lnTo>
                  <a:pt x="339" y="46"/>
                </a:lnTo>
                <a:lnTo>
                  <a:pt x="339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4"/>
                </a:lnTo>
                <a:lnTo>
                  <a:pt x="338" y="46"/>
                </a:lnTo>
                <a:lnTo>
                  <a:pt x="338" y="46"/>
                </a:lnTo>
                <a:lnTo>
                  <a:pt x="338" y="44"/>
                </a:lnTo>
                <a:lnTo>
                  <a:pt x="336" y="44"/>
                </a:lnTo>
                <a:lnTo>
                  <a:pt x="336" y="46"/>
                </a:lnTo>
                <a:lnTo>
                  <a:pt x="335" y="46"/>
                </a:lnTo>
                <a:lnTo>
                  <a:pt x="335" y="46"/>
                </a:lnTo>
                <a:lnTo>
                  <a:pt x="333" y="46"/>
                </a:lnTo>
                <a:lnTo>
                  <a:pt x="333" y="46"/>
                </a:lnTo>
                <a:lnTo>
                  <a:pt x="333" y="46"/>
                </a:lnTo>
                <a:lnTo>
                  <a:pt x="333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6"/>
                </a:lnTo>
                <a:lnTo>
                  <a:pt x="332" y="47"/>
                </a:lnTo>
                <a:lnTo>
                  <a:pt x="330" y="47"/>
                </a:lnTo>
                <a:lnTo>
                  <a:pt x="330" y="49"/>
                </a:lnTo>
                <a:lnTo>
                  <a:pt x="330" y="49"/>
                </a:lnTo>
                <a:lnTo>
                  <a:pt x="330" y="49"/>
                </a:lnTo>
                <a:lnTo>
                  <a:pt x="330" y="49"/>
                </a:lnTo>
                <a:lnTo>
                  <a:pt x="329" y="47"/>
                </a:lnTo>
                <a:lnTo>
                  <a:pt x="329" y="47"/>
                </a:lnTo>
                <a:lnTo>
                  <a:pt x="329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8" y="47"/>
                </a:lnTo>
                <a:lnTo>
                  <a:pt x="326" y="49"/>
                </a:lnTo>
                <a:lnTo>
                  <a:pt x="326" y="49"/>
                </a:lnTo>
                <a:lnTo>
                  <a:pt x="326" y="49"/>
                </a:lnTo>
                <a:lnTo>
                  <a:pt x="326" y="49"/>
                </a:lnTo>
                <a:lnTo>
                  <a:pt x="325" y="49"/>
                </a:lnTo>
                <a:lnTo>
                  <a:pt x="325" y="47"/>
                </a:lnTo>
                <a:lnTo>
                  <a:pt x="325" y="47"/>
                </a:lnTo>
                <a:lnTo>
                  <a:pt x="325" y="47"/>
                </a:lnTo>
                <a:lnTo>
                  <a:pt x="323" y="49"/>
                </a:lnTo>
                <a:lnTo>
                  <a:pt x="323" y="49"/>
                </a:lnTo>
                <a:lnTo>
                  <a:pt x="323" y="49"/>
                </a:lnTo>
                <a:lnTo>
                  <a:pt x="323" y="49"/>
                </a:lnTo>
                <a:lnTo>
                  <a:pt x="323" y="50"/>
                </a:lnTo>
                <a:lnTo>
                  <a:pt x="323" y="50"/>
                </a:lnTo>
                <a:lnTo>
                  <a:pt x="323" y="49"/>
                </a:lnTo>
                <a:lnTo>
                  <a:pt x="323" y="49"/>
                </a:lnTo>
                <a:lnTo>
                  <a:pt x="320" y="50"/>
                </a:lnTo>
                <a:lnTo>
                  <a:pt x="320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1"/>
                </a:lnTo>
                <a:lnTo>
                  <a:pt x="319" y="53"/>
                </a:lnTo>
                <a:lnTo>
                  <a:pt x="319" y="53"/>
                </a:lnTo>
                <a:lnTo>
                  <a:pt x="319" y="53"/>
                </a:lnTo>
                <a:lnTo>
                  <a:pt x="318" y="53"/>
                </a:lnTo>
                <a:lnTo>
                  <a:pt x="318" y="54"/>
                </a:lnTo>
                <a:lnTo>
                  <a:pt x="318" y="54"/>
                </a:lnTo>
                <a:lnTo>
                  <a:pt x="316" y="54"/>
                </a:lnTo>
                <a:lnTo>
                  <a:pt x="316" y="54"/>
                </a:lnTo>
                <a:lnTo>
                  <a:pt x="318" y="54"/>
                </a:lnTo>
                <a:lnTo>
                  <a:pt x="318" y="54"/>
                </a:lnTo>
                <a:lnTo>
                  <a:pt x="316" y="56"/>
                </a:lnTo>
                <a:lnTo>
                  <a:pt x="316" y="56"/>
                </a:lnTo>
                <a:lnTo>
                  <a:pt x="318" y="54"/>
                </a:lnTo>
                <a:lnTo>
                  <a:pt x="316" y="54"/>
                </a:lnTo>
                <a:lnTo>
                  <a:pt x="316" y="53"/>
                </a:lnTo>
                <a:lnTo>
                  <a:pt x="316" y="53"/>
                </a:lnTo>
                <a:lnTo>
                  <a:pt x="318" y="53"/>
                </a:lnTo>
                <a:lnTo>
                  <a:pt x="318" y="53"/>
                </a:lnTo>
                <a:lnTo>
                  <a:pt x="316" y="53"/>
                </a:lnTo>
                <a:lnTo>
                  <a:pt x="316" y="53"/>
                </a:lnTo>
                <a:lnTo>
                  <a:pt x="315" y="51"/>
                </a:lnTo>
                <a:lnTo>
                  <a:pt x="315" y="51"/>
                </a:lnTo>
                <a:lnTo>
                  <a:pt x="315" y="53"/>
                </a:lnTo>
                <a:lnTo>
                  <a:pt x="315" y="53"/>
                </a:lnTo>
                <a:lnTo>
                  <a:pt x="313" y="53"/>
                </a:lnTo>
                <a:lnTo>
                  <a:pt x="313" y="53"/>
                </a:lnTo>
                <a:lnTo>
                  <a:pt x="313" y="53"/>
                </a:lnTo>
                <a:lnTo>
                  <a:pt x="312" y="53"/>
                </a:lnTo>
                <a:lnTo>
                  <a:pt x="312" y="53"/>
                </a:lnTo>
                <a:lnTo>
                  <a:pt x="312" y="54"/>
                </a:lnTo>
                <a:lnTo>
                  <a:pt x="312" y="54"/>
                </a:lnTo>
                <a:lnTo>
                  <a:pt x="311" y="53"/>
                </a:lnTo>
                <a:lnTo>
                  <a:pt x="311" y="53"/>
                </a:lnTo>
                <a:lnTo>
                  <a:pt x="309" y="53"/>
                </a:lnTo>
                <a:lnTo>
                  <a:pt x="309" y="54"/>
                </a:lnTo>
                <a:lnTo>
                  <a:pt x="309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4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8" y="56"/>
                </a:lnTo>
                <a:lnTo>
                  <a:pt x="306" y="56"/>
                </a:lnTo>
                <a:lnTo>
                  <a:pt x="306" y="56"/>
                </a:lnTo>
                <a:lnTo>
                  <a:pt x="306" y="54"/>
                </a:lnTo>
                <a:lnTo>
                  <a:pt x="306" y="54"/>
                </a:lnTo>
                <a:lnTo>
                  <a:pt x="305" y="56"/>
                </a:lnTo>
                <a:lnTo>
                  <a:pt x="305" y="56"/>
                </a:lnTo>
                <a:lnTo>
                  <a:pt x="305" y="56"/>
                </a:lnTo>
                <a:lnTo>
                  <a:pt x="305" y="57"/>
                </a:lnTo>
                <a:lnTo>
                  <a:pt x="305" y="57"/>
                </a:lnTo>
                <a:lnTo>
                  <a:pt x="305" y="57"/>
                </a:lnTo>
                <a:lnTo>
                  <a:pt x="305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7"/>
                </a:lnTo>
                <a:lnTo>
                  <a:pt x="306" y="59"/>
                </a:lnTo>
                <a:lnTo>
                  <a:pt x="306" y="59"/>
                </a:lnTo>
                <a:lnTo>
                  <a:pt x="308" y="59"/>
                </a:lnTo>
                <a:lnTo>
                  <a:pt x="308" y="59"/>
                </a:lnTo>
                <a:lnTo>
                  <a:pt x="308" y="57"/>
                </a:lnTo>
                <a:lnTo>
                  <a:pt x="308" y="57"/>
                </a:lnTo>
                <a:lnTo>
                  <a:pt x="309" y="57"/>
                </a:lnTo>
                <a:lnTo>
                  <a:pt x="311" y="57"/>
                </a:lnTo>
                <a:lnTo>
                  <a:pt x="312" y="56"/>
                </a:lnTo>
                <a:lnTo>
                  <a:pt x="312" y="54"/>
                </a:lnTo>
                <a:lnTo>
                  <a:pt x="312" y="54"/>
                </a:lnTo>
                <a:lnTo>
                  <a:pt x="312" y="54"/>
                </a:lnTo>
                <a:lnTo>
                  <a:pt x="313" y="54"/>
                </a:lnTo>
                <a:lnTo>
                  <a:pt x="313" y="56"/>
                </a:lnTo>
                <a:lnTo>
                  <a:pt x="313" y="56"/>
                </a:lnTo>
                <a:lnTo>
                  <a:pt x="313" y="56"/>
                </a:lnTo>
                <a:lnTo>
                  <a:pt x="313" y="56"/>
                </a:lnTo>
                <a:lnTo>
                  <a:pt x="315" y="56"/>
                </a:lnTo>
                <a:lnTo>
                  <a:pt x="315" y="56"/>
                </a:lnTo>
                <a:lnTo>
                  <a:pt x="315" y="56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4"/>
                </a:lnTo>
                <a:lnTo>
                  <a:pt x="315" y="56"/>
                </a:lnTo>
                <a:lnTo>
                  <a:pt x="315" y="56"/>
                </a:lnTo>
                <a:lnTo>
                  <a:pt x="316" y="56"/>
                </a:lnTo>
                <a:lnTo>
                  <a:pt x="316" y="56"/>
                </a:lnTo>
                <a:lnTo>
                  <a:pt x="315" y="57"/>
                </a:lnTo>
                <a:lnTo>
                  <a:pt x="315" y="57"/>
                </a:lnTo>
                <a:lnTo>
                  <a:pt x="315" y="56"/>
                </a:lnTo>
                <a:lnTo>
                  <a:pt x="313" y="56"/>
                </a:lnTo>
                <a:lnTo>
                  <a:pt x="313" y="56"/>
                </a:lnTo>
                <a:lnTo>
                  <a:pt x="313" y="57"/>
                </a:lnTo>
                <a:lnTo>
                  <a:pt x="313" y="57"/>
                </a:lnTo>
                <a:lnTo>
                  <a:pt x="313" y="57"/>
                </a:lnTo>
                <a:lnTo>
                  <a:pt x="313" y="57"/>
                </a:lnTo>
                <a:lnTo>
                  <a:pt x="312" y="57"/>
                </a:lnTo>
                <a:lnTo>
                  <a:pt x="311" y="57"/>
                </a:lnTo>
                <a:lnTo>
                  <a:pt x="311" y="57"/>
                </a:lnTo>
                <a:lnTo>
                  <a:pt x="309" y="57"/>
                </a:lnTo>
                <a:lnTo>
                  <a:pt x="309" y="57"/>
                </a:lnTo>
                <a:lnTo>
                  <a:pt x="309" y="59"/>
                </a:lnTo>
                <a:lnTo>
                  <a:pt x="309" y="59"/>
                </a:lnTo>
                <a:lnTo>
                  <a:pt x="309" y="59"/>
                </a:lnTo>
                <a:lnTo>
                  <a:pt x="308" y="59"/>
                </a:lnTo>
                <a:lnTo>
                  <a:pt x="308" y="59"/>
                </a:lnTo>
                <a:lnTo>
                  <a:pt x="308" y="60"/>
                </a:lnTo>
                <a:lnTo>
                  <a:pt x="308" y="60"/>
                </a:lnTo>
                <a:lnTo>
                  <a:pt x="309" y="60"/>
                </a:lnTo>
                <a:lnTo>
                  <a:pt x="309" y="60"/>
                </a:lnTo>
                <a:lnTo>
                  <a:pt x="311" y="60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9" y="61"/>
                </a:lnTo>
                <a:lnTo>
                  <a:pt x="308" y="61"/>
                </a:lnTo>
                <a:lnTo>
                  <a:pt x="308" y="61"/>
                </a:lnTo>
                <a:lnTo>
                  <a:pt x="305" y="61"/>
                </a:lnTo>
                <a:lnTo>
                  <a:pt x="305" y="61"/>
                </a:lnTo>
                <a:lnTo>
                  <a:pt x="306" y="60"/>
                </a:lnTo>
                <a:lnTo>
                  <a:pt x="308" y="60"/>
                </a:lnTo>
                <a:lnTo>
                  <a:pt x="308" y="60"/>
                </a:lnTo>
                <a:lnTo>
                  <a:pt x="306" y="59"/>
                </a:lnTo>
                <a:lnTo>
                  <a:pt x="306" y="59"/>
                </a:lnTo>
                <a:lnTo>
                  <a:pt x="306" y="59"/>
                </a:lnTo>
                <a:lnTo>
                  <a:pt x="306" y="59"/>
                </a:lnTo>
                <a:lnTo>
                  <a:pt x="306" y="60"/>
                </a:lnTo>
                <a:lnTo>
                  <a:pt x="306" y="60"/>
                </a:lnTo>
                <a:lnTo>
                  <a:pt x="305" y="60"/>
                </a:lnTo>
                <a:lnTo>
                  <a:pt x="303" y="60"/>
                </a:lnTo>
                <a:lnTo>
                  <a:pt x="302" y="60"/>
                </a:lnTo>
                <a:lnTo>
                  <a:pt x="302" y="60"/>
                </a:lnTo>
                <a:lnTo>
                  <a:pt x="302" y="60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3" y="61"/>
                </a:lnTo>
                <a:lnTo>
                  <a:pt x="303" y="61"/>
                </a:lnTo>
                <a:lnTo>
                  <a:pt x="305" y="61"/>
                </a:lnTo>
                <a:lnTo>
                  <a:pt x="305" y="61"/>
                </a:lnTo>
                <a:lnTo>
                  <a:pt x="303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2" y="61"/>
                </a:lnTo>
                <a:lnTo>
                  <a:pt x="301" y="60"/>
                </a:lnTo>
                <a:lnTo>
                  <a:pt x="301" y="60"/>
                </a:lnTo>
                <a:lnTo>
                  <a:pt x="299" y="60"/>
                </a:lnTo>
                <a:lnTo>
                  <a:pt x="299" y="61"/>
                </a:lnTo>
                <a:lnTo>
                  <a:pt x="299" y="61"/>
                </a:lnTo>
                <a:lnTo>
                  <a:pt x="299" y="61"/>
                </a:lnTo>
                <a:lnTo>
                  <a:pt x="298" y="61"/>
                </a:lnTo>
                <a:lnTo>
                  <a:pt x="298" y="61"/>
                </a:lnTo>
                <a:lnTo>
                  <a:pt x="298" y="61"/>
                </a:lnTo>
                <a:lnTo>
                  <a:pt x="298" y="60"/>
                </a:lnTo>
                <a:lnTo>
                  <a:pt x="298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299" y="60"/>
                </a:lnTo>
                <a:lnTo>
                  <a:pt x="301" y="60"/>
                </a:lnTo>
                <a:lnTo>
                  <a:pt x="301" y="59"/>
                </a:lnTo>
                <a:lnTo>
                  <a:pt x="301" y="59"/>
                </a:lnTo>
                <a:lnTo>
                  <a:pt x="301" y="57"/>
                </a:lnTo>
                <a:lnTo>
                  <a:pt x="301" y="57"/>
                </a:lnTo>
                <a:lnTo>
                  <a:pt x="301" y="57"/>
                </a:lnTo>
                <a:lnTo>
                  <a:pt x="299" y="57"/>
                </a:lnTo>
                <a:lnTo>
                  <a:pt x="299" y="59"/>
                </a:lnTo>
                <a:lnTo>
                  <a:pt x="298" y="59"/>
                </a:lnTo>
                <a:lnTo>
                  <a:pt x="298" y="59"/>
                </a:lnTo>
                <a:lnTo>
                  <a:pt x="298" y="59"/>
                </a:lnTo>
                <a:lnTo>
                  <a:pt x="298" y="57"/>
                </a:lnTo>
                <a:lnTo>
                  <a:pt x="298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7"/>
                </a:lnTo>
                <a:lnTo>
                  <a:pt x="295" y="59"/>
                </a:lnTo>
                <a:lnTo>
                  <a:pt x="295" y="59"/>
                </a:lnTo>
                <a:lnTo>
                  <a:pt x="296" y="59"/>
                </a:lnTo>
                <a:lnTo>
                  <a:pt x="296" y="59"/>
                </a:lnTo>
                <a:lnTo>
                  <a:pt x="296" y="59"/>
                </a:lnTo>
                <a:lnTo>
                  <a:pt x="296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5" y="60"/>
                </a:lnTo>
                <a:lnTo>
                  <a:pt x="293" y="60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3" y="61"/>
                </a:lnTo>
                <a:lnTo>
                  <a:pt x="295" y="61"/>
                </a:lnTo>
                <a:lnTo>
                  <a:pt x="296" y="61"/>
                </a:lnTo>
                <a:lnTo>
                  <a:pt x="296" y="61"/>
                </a:lnTo>
                <a:lnTo>
                  <a:pt x="295" y="61"/>
                </a:lnTo>
                <a:lnTo>
                  <a:pt x="295" y="61"/>
                </a:lnTo>
                <a:lnTo>
                  <a:pt x="295" y="63"/>
                </a:lnTo>
                <a:lnTo>
                  <a:pt x="293" y="63"/>
                </a:lnTo>
                <a:lnTo>
                  <a:pt x="293" y="63"/>
                </a:lnTo>
                <a:lnTo>
                  <a:pt x="292" y="63"/>
                </a:lnTo>
                <a:lnTo>
                  <a:pt x="292" y="63"/>
                </a:lnTo>
                <a:lnTo>
                  <a:pt x="292" y="63"/>
                </a:lnTo>
                <a:lnTo>
                  <a:pt x="292" y="63"/>
                </a:lnTo>
                <a:lnTo>
                  <a:pt x="291" y="64"/>
                </a:lnTo>
                <a:lnTo>
                  <a:pt x="291" y="64"/>
                </a:lnTo>
                <a:lnTo>
                  <a:pt x="289" y="64"/>
                </a:lnTo>
                <a:lnTo>
                  <a:pt x="289" y="64"/>
                </a:lnTo>
                <a:lnTo>
                  <a:pt x="288" y="64"/>
                </a:lnTo>
                <a:lnTo>
                  <a:pt x="288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4"/>
                </a:lnTo>
                <a:lnTo>
                  <a:pt x="286" y="63"/>
                </a:lnTo>
                <a:lnTo>
                  <a:pt x="286" y="63"/>
                </a:lnTo>
                <a:lnTo>
                  <a:pt x="286" y="63"/>
                </a:lnTo>
                <a:lnTo>
                  <a:pt x="286" y="63"/>
                </a:lnTo>
                <a:lnTo>
                  <a:pt x="285" y="63"/>
                </a:lnTo>
                <a:lnTo>
                  <a:pt x="285" y="63"/>
                </a:lnTo>
                <a:lnTo>
                  <a:pt x="283" y="64"/>
                </a:lnTo>
                <a:lnTo>
                  <a:pt x="282" y="64"/>
                </a:lnTo>
                <a:lnTo>
                  <a:pt x="282" y="64"/>
                </a:lnTo>
                <a:lnTo>
                  <a:pt x="283" y="64"/>
                </a:lnTo>
                <a:lnTo>
                  <a:pt x="285" y="64"/>
                </a:lnTo>
                <a:lnTo>
                  <a:pt x="285" y="64"/>
                </a:lnTo>
                <a:lnTo>
                  <a:pt x="285" y="64"/>
                </a:lnTo>
                <a:lnTo>
                  <a:pt x="285" y="66"/>
                </a:lnTo>
                <a:lnTo>
                  <a:pt x="283" y="66"/>
                </a:lnTo>
                <a:lnTo>
                  <a:pt x="285" y="66"/>
                </a:lnTo>
                <a:lnTo>
                  <a:pt x="285" y="66"/>
                </a:lnTo>
                <a:lnTo>
                  <a:pt x="285" y="66"/>
                </a:lnTo>
                <a:lnTo>
                  <a:pt x="285" y="66"/>
                </a:lnTo>
                <a:lnTo>
                  <a:pt x="283" y="66"/>
                </a:lnTo>
                <a:lnTo>
                  <a:pt x="283" y="66"/>
                </a:lnTo>
                <a:lnTo>
                  <a:pt x="282" y="66"/>
                </a:lnTo>
                <a:lnTo>
                  <a:pt x="282" y="67"/>
                </a:lnTo>
                <a:lnTo>
                  <a:pt x="282" y="67"/>
                </a:lnTo>
                <a:lnTo>
                  <a:pt x="282" y="67"/>
                </a:lnTo>
                <a:lnTo>
                  <a:pt x="281" y="67"/>
                </a:lnTo>
                <a:lnTo>
                  <a:pt x="279" y="69"/>
                </a:lnTo>
                <a:lnTo>
                  <a:pt x="279" y="69"/>
                </a:lnTo>
                <a:lnTo>
                  <a:pt x="279" y="69"/>
                </a:lnTo>
                <a:lnTo>
                  <a:pt x="278" y="69"/>
                </a:lnTo>
                <a:lnTo>
                  <a:pt x="278" y="67"/>
                </a:lnTo>
                <a:lnTo>
                  <a:pt x="276" y="67"/>
                </a:lnTo>
                <a:lnTo>
                  <a:pt x="275" y="67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5" y="69"/>
                </a:lnTo>
                <a:lnTo>
                  <a:pt x="273" y="69"/>
                </a:lnTo>
                <a:lnTo>
                  <a:pt x="273" y="69"/>
                </a:lnTo>
                <a:lnTo>
                  <a:pt x="273" y="69"/>
                </a:lnTo>
                <a:lnTo>
                  <a:pt x="272" y="69"/>
                </a:lnTo>
                <a:lnTo>
                  <a:pt x="272" y="69"/>
                </a:lnTo>
                <a:lnTo>
                  <a:pt x="271" y="69"/>
                </a:lnTo>
                <a:lnTo>
                  <a:pt x="271" y="70"/>
                </a:lnTo>
                <a:lnTo>
                  <a:pt x="271" y="70"/>
                </a:lnTo>
                <a:lnTo>
                  <a:pt x="271" y="69"/>
                </a:lnTo>
                <a:lnTo>
                  <a:pt x="271" y="69"/>
                </a:lnTo>
                <a:lnTo>
                  <a:pt x="269" y="70"/>
                </a:lnTo>
                <a:lnTo>
                  <a:pt x="269" y="70"/>
                </a:lnTo>
                <a:lnTo>
                  <a:pt x="269" y="70"/>
                </a:lnTo>
                <a:lnTo>
                  <a:pt x="268" y="70"/>
                </a:lnTo>
                <a:lnTo>
                  <a:pt x="268" y="70"/>
                </a:lnTo>
                <a:lnTo>
                  <a:pt x="268" y="70"/>
                </a:lnTo>
                <a:lnTo>
                  <a:pt x="268" y="71"/>
                </a:lnTo>
                <a:lnTo>
                  <a:pt x="266" y="71"/>
                </a:lnTo>
                <a:lnTo>
                  <a:pt x="265" y="71"/>
                </a:lnTo>
                <a:lnTo>
                  <a:pt x="265" y="71"/>
                </a:lnTo>
                <a:lnTo>
                  <a:pt x="264" y="73"/>
                </a:lnTo>
                <a:lnTo>
                  <a:pt x="264" y="73"/>
                </a:lnTo>
                <a:lnTo>
                  <a:pt x="264" y="73"/>
                </a:lnTo>
                <a:lnTo>
                  <a:pt x="264" y="73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5" y="74"/>
                </a:lnTo>
                <a:lnTo>
                  <a:pt x="265" y="73"/>
                </a:lnTo>
                <a:lnTo>
                  <a:pt x="266" y="73"/>
                </a:lnTo>
                <a:lnTo>
                  <a:pt x="266" y="73"/>
                </a:lnTo>
                <a:lnTo>
                  <a:pt x="268" y="71"/>
                </a:lnTo>
                <a:lnTo>
                  <a:pt x="268" y="73"/>
                </a:lnTo>
                <a:lnTo>
                  <a:pt x="268" y="73"/>
                </a:lnTo>
                <a:lnTo>
                  <a:pt x="266" y="73"/>
                </a:lnTo>
                <a:lnTo>
                  <a:pt x="266" y="73"/>
                </a:lnTo>
                <a:lnTo>
                  <a:pt x="265" y="73"/>
                </a:lnTo>
                <a:lnTo>
                  <a:pt x="264" y="76"/>
                </a:lnTo>
                <a:lnTo>
                  <a:pt x="265" y="74"/>
                </a:lnTo>
                <a:lnTo>
                  <a:pt x="265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4" y="74"/>
                </a:lnTo>
                <a:lnTo>
                  <a:pt x="262" y="74"/>
                </a:lnTo>
                <a:lnTo>
                  <a:pt x="262" y="76"/>
                </a:lnTo>
                <a:lnTo>
                  <a:pt x="262" y="76"/>
                </a:lnTo>
                <a:lnTo>
                  <a:pt x="262" y="76"/>
                </a:lnTo>
                <a:lnTo>
                  <a:pt x="262" y="76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61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4"/>
                </a:lnTo>
                <a:lnTo>
                  <a:pt x="259" y="76"/>
                </a:lnTo>
                <a:lnTo>
                  <a:pt x="259" y="77"/>
                </a:lnTo>
                <a:lnTo>
                  <a:pt x="258" y="77"/>
                </a:lnTo>
                <a:lnTo>
                  <a:pt x="258" y="77"/>
                </a:lnTo>
                <a:lnTo>
                  <a:pt x="258" y="77"/>
                </a:lnTo>
                <a:lnTo>
                  <a:pt x="258" y="78"/>
                </a:lnTo>
                <a:lnTo>
                  <a:pt x="259" y="78"/>
                </a:lnTo>
                <a:lnTo>
                  <a:pt x="259" y="78"/>
                </a:lnTo>
                <a:lnTo>
                  <a:pt x="259" y="80"/>
                </a:lnTo>
                <a:lnTo>
                  <a:pt x="259" y="80"/>
                </a:lnTo>
                <a:lnTo>
                  <a:pt x="261" y="80"/>
                </a:lnTo>
                <a:lnTo>
                  <a:pt x="261" y="80"/>
                </a:lnTo>
                <a:lnTo>
                  <a:pt x="262" y="78"/>
                </a:lnTo>
                <a:lnTo>
                  <a:pt x="264" y="78"/>
                </a:lnTo>
                <a:lnTo>
                  <a:pt x="265" y="78"/>
                </a:lnTo>
                <a:lnTo>
                  <a:pt x="265" y="78"/>
                </a:lnTo>
                <a:lnTo>
                  <a:pt x="265" y="78"/>
                </a:lnTo>
                <a:lnTo>
                  <a:pt x="266" y="77"/>
                </a:lnTo>
                <a:lnTo>
                  <a:pt x="266" y="77"/>
                </a:lnTo>
                <a:lnTo>
                  <a:pt x="266" y="77"/>
                </a:lnTo>
                <a:lnTo>
                  <a:pt x="266" y="77"/>
                </a:lnTo>
                <a:lnTo>
                  <a:pt x="269" y="77"/>
                </a:lnTo>
                <a:lnTo>
                  <a:pt x="272" y="76"/>
                </a:lnTo>
                <a:lnTo>
                  <a:pt x="276" y="74"/>
                </a:lnTo>
                <a:lnTo>
                  <a:pt x="276" y="74"/>
                </a:lnTo>
                <a:lnTo>
                  <a:pt x="279" y="73"/>
                </a:lnTo>
                <a:lnTo>
                  <a:pt x="283" y="73"/>
                </a:lnTo>
                <a:lnTo>
                  <a:pt x="289" y="70"/>
                </a:lnTo>
                <a:lnTo>
                  <a:pt x="296" y="67"/>
                </a:lnTo>
                <a:lnTo>
                  <a:pt x="299" y="67"/>
                </a:lnTo>
                <a:lnTo>
                  <a:pt x="303" y="66"/>
                </a:lnTo>
                <a:lnTo>
                  <a:pt x="303" y="66"/>
                </a:lnTo>
                <a:lnTo>
                  <a:pt x="306" y="64"/>
                </a:lnTo>
                <a:lnTo>
                  <a:pt x="308" y="64"/>
                </a:lnTo>
                <a:lnTo>
                  <a:pt x="311" y="63"/>
                </a:lnTo>
                <a:lnTo>
                  <a:pt x="312" y="63"/>
                </a:lnTo>
                <a:lnTo>
                  <a:pt x="313" y="61"/>
                </a:lnTo>
                <a:lnTo>
                  <a:pt x="313" y="61"/>
                </a:lnTo>
                <a:lnTo>
                  <a:pt x="318" y="61"/>
                </a:lnTo>
                <a:lnTo>
                  <a:pt x="320" y="60"/>
                </a:lnTo>
                <a:lnTo>
                  <a:pt x="322" y="59"/>
                </a:lnTo>
                <a:lnTo>
                  <a:pt x="322" y="59"/>
                </a:lnTo>
                <a:lnTo>
                  <a:pt x="323" y="59"/>
                </a:lnTo>
                <a:lnTo>
                  <a:pt x="325" y="59"/>
                </a:lnTo>
                <a:lnTo>
                  <a:pt x="326" y="57"/>
                </a:lnTo>
                <a:lnTo>
                  <a:pt x="328" y="57"/>
                </a:lnTo>
                <a:lnTo>
                  <a:pt x="328" y="57"/>
                </a:lnTo>
                <a:lnTo>
                  <a:pt x="330" y="57"/>
                </a:lnTo>
                <a:lnTo>
                  <a:pt x="332" y="56"/>
                </a:lnTo>
                <a:lnTo>
                  <a:pt x="333" y="56"/>
                </a:lnTo>
                <a:lnTo>
                  <a:pt x="336" y="54"/>
                </a:lnTo>
                <a:lnTo>
                  <a:pt x="336" y="54"/>
                </a:lnTo>
                <a:lnTo>
                  <a:pt x="336" y="54"/>
                </a:lnTo>
                <a:lnTo>
                  <a:pt x="338" y="54"/>
                </a:lnTo>
                <a:lnTo>
                  <a:pt x="339" y="54"/>
                </a:lnTo>
                <a:lnTo>
                  <a:pt x="340" y="53"/>
                </a:lnTo>
                <a:lnTo>
                  <a:pt x="340" y="53"/>
                </a:lnTo>
                <a:lnTo>
                  <a:pt x="340" y="53"/>
                </a:lnTo>
                <a:lnTo>
                  <a:pt x="340" y="53"/>
                </a:lnTo>
                <a:lnTo>
                  <a:pt x="342" y="53"/>
                </a:lnTo>
                <a:lnTo>
                  <a:pt x="343" y="51"/>
                </a:lnTo>
                <a:lnTo>
                  <a:pt x="345" y="51"/>
                </a:lnTo>
                <a:lnTo>
                  <a:pt x="345" y="51"/>
                </a:lnTo>
                <a:lnTo>
                  <a:pt x="345" y="51"/>
                </a:lnTo>
                <a:lnTo>
                  <a:pt x="346" y="51"/>
                </a:lnTo>
                <a:lnTo>
                  <a:pt x="346" y="51"/>
                </a:lnTo>
                <a:lnTo>
                  <a:pt x="349" y="50"/>
                </a:lnTo>
                <a:lnTo>
                  <a:pt x="350" y="50"/>
                </a:lnTo>
                <a:lnTo>
                  <a:pt x="352" y="50"/>
                </a:lnTo>
                <a:lnTo>
                  <a:pt x="352" y="49"/>
                </a:lnTo>
                <a:lnTo>
                  <a:pt x="352" y="49"/>
                </a:lnTo>
                <a:lnTo>
                  <a:pt x="353" y="49"/>
                </a:lnTo>
                <a:lnTo>
                  <a:pt x="355" y="49"/>
                </a:lnTo>
                <a:lnTo>
                  <a:pt x="353" y="49"/>
                </a:lnTo>
                <a:lnTo>
                  <a:pt x="353" y="49"/>
                </a:lnTo>
                <a:lnTo>
                  <a:pt x="355" y="50"/>
                </a:lnTo>
                <a:lnTo>
                  <a:pt x="355" y="50"/>
                </a:lnTo>
                <a:lnTo>
                  <a:pt x="355" y="49"/>
                </a:lnTo>
                <a:lnTo>
                  <a:pt x="356" y="49"/>
                </a:lnTo>
                <a:lnTo>
                  <a:pt x="358" y="47"/>
                </a:lnTo>
                <a:lnTo>
                  <a:pt x="358" y="47"/>
                </a:lnTo>
                <a:lnTo>
                  <a:pt x="359" y="47"/>
                </a:lnTo>
                <a:lnTo>
                  <a:pt x="359" y="47"/>
                </a:lnTo>
                <a:lnTo>
                  <a:pt x="359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60" y="47"/>
                </a:lnTo>
                <a:lnTo>
                  <a:pt x="359" y="47"/>
                </a:lnTo>
                <a:lnTo>
                  <a:pt x="358" y="49"/>
                </a:lnTo>
                <a:lnTo>
                  <a:pt x="358" y="49"/>
                </a:lnTo>
                <a:lnTo>
                  <a:pt x="358" y="49"/>
                </a:lnTo>
                <a:lnTo>
                  <a:pt x="356" y="49"/>
                </a:lnTo>
                <a:lnTo>
                  <a:pt x="356" y="49"/>
                </a:lnTo>
                <a:lnTo>
                  <a:pt x="355" y="50"/>
                </a:lnTo>
                <a:lnTo>
                  <a:pt x="355" y="50"/>
                </a:lnTo>
                <a:lnTo>
                  <a:pt x="355" y="50"/>
                </a:lnTo>
                <a:lnTo>
                  <a:pt x="353" y="50"/>
                </a:lnTo>
                <a:lnTo>
                  <a:pt x="353" y="50"/>
                </a:lnTo>
                <a:lnTo>
                  <a:pt x="352" y="50"/>
                </a:lnTo>
                <a:lnTo>
                  <a:pt x="352" y="51"/>
                </a:lnTo>
                <a:lnTo>
                  <a:pt x="352" y="51"/>
                </a:lnTo>
                <a:lnTo>
                  <a:pt x="352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1"/>
                </a:lnTo>
                <a:lnTo>
                  <a:pt x="350" y="50"/>
                </a:lnTo>
                <a:lnTo>
                  <a:pt x="350" y="50"/>
                </a:lnTo>
                <a:lnTo>
                  <a:pt x="350" y="50"/>
                </a:lnTo>
                <a:lnTo>
                  <a:pt x="349" y="50"/>
                </a:lnTo>
                <a:lnTo>
                  <a:pt x="349" y="50"/>
                </a:lnTo>
                <a:lnTo>
                  <a:pt x="349" y="51"/>
                </a:lnTo>
                <a:lnTo>
                  <a:pt x="349" y="51"/>
                </a:lnTo>
                <a:lnTo>
                  <a:pt x="349" y="51"/>
                </a:lnTo>
                <a:lnTo>
                  <a:pt x="348" y="51"/>
                </a:lnTo>
                <a:lnTo>
                  <a:pt x="348" y="51"/>
                </a:lnTo>
                <a:lnTo>
                  <a:pt x="348" y="51"/>
                </a:lnTo>
                <a:lnTo>
                  <a:pt x="348" y="51"/>
                </a:lnTo>
                <a:lnTo>
                  <a:pt x="346" y="53"/>
                </a:lnTo>
                <a:lnTo>
                  <a:pt x="345" y="53"/>
                </a:lnTo>
                <a:lnTo>
                  <a:pt x="345" y="53"/>
                </a:lnTo>
                <a:lnTo>
                  <a:pt x="345" y="53"/>
                </a:lnTo>
                <a:lnTo>
                  <a:pt x="343" y="53"/>
                </a:lnTo>
                <a:lnTo>
                  <a:pt x="343" y="53"/>
                </a:lnTo>
                <a:lnTo>
                  <a:pt x="342" y="53"/>
                </a:lnTo>
                <a:lnTo>
                  <a:pt x="342" y="53"/>
                </a:lnTo>
                <a:lnTo>
                  <a:pt x="342" y="54"/>
                </a:lnTo>
                <a:lnTo>
                  <a:pt x="340" y="54"/>
                </a:lnTo>
                <a:lnTo>
                  <a:pt x="340" y="54"/>
                </a:lnTo>
                <a:lnTo>
                  <a:pt x="339" y="54"/>
                </a:lnTo>
                <a:lnTo>
                  <a:pt x="339" y="54"/>
                </a:lnTo>
                <a:lnTo>
                  <a:pt x="338" y="56"/>
                </a:lnTo>
                <a:lnTo>
                  <a:pt x="336" y="57"/>
                </a:lnTo>
                <a:lnTo>
                  <a:pt x="336" y="56"/>
                </a:lnTo>
                <a:lnTo>
                  <a:pt x="336" y="56"/>
                </a:lnTo>
                <a:lnTo>
                  <a:pt x="336" y="56"/>
                </a:lnTo>
                <a:lnTo>
                  <a:pt x="335" y="56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5" y="57"/>
                </a:lnTo>
                <a:lnTo>
                  <a:pt x="336" y="57"/>
                </a:lnTo>
                <a:lnTo>
                  <a:pt x="338" y="57"/>
                </a:lnTo>
                <a:lnTo>
                  <a:pt x="339" y="57"/>
                </a:lnTo>
                <a:lnTo>
                  <a:pt x="339" y="57"/>
                </a:lnTo>
                <a:lnTo>
                  <a:pt x="338" y="57"/>
                </a:lnTo>
                <a:lnTo>
                  <a:pt x="336" y="59"/>
                </a:lnTo>
                <a:lnTo>
                  <a:pt x="335" y="60"/>
                </a:lnTo>
                <a:lnTo>
                  <a:pt x="333" y="60"/>
                </a:lnTo>
                <a:lnTo>
                  <a:pt x="332" y="60"/>
                </a:lnTo>
                <a:lnTo>
                  <a:pt x="332" y="60"/>
                </a:lnTo>
                <a:lnTo>
                  <a:pt x="332" y="60"/>
                </a:lnTo>
                <a:lnTo>
                  <a:pt x="330" y="60"/>
                </a:lnTo>
                <a:lnTo>
                  <a:pt x="329" y="61"/>
                </a:lnTo>
                <a:lnTo>
                  <a:pt x="328" y="61"/>
                </a:lnTo>
                <a:lnTo>
                  <a:pt x="328" y="61"/>
                </a:lnTo>
                <a:lnTo>
                  <a:pt x="326" y="61"/>
                </a:lnTo>
                <a:lnTo>
                  <a:pt x="326" y="61"/>
                </a:lnTo>
                <a:lnTo>
                  <a:pt x="326" y="61"/>
                </a:lnTo>
                <a:lnTo>
                  <a:pt x="326" y="63"/>
                </a:lnTo>
                <a:lnTo>
                  <a:pt x="325" y="63"/>
                </a:lnTo>
                <a:lnTo>
                  <a:pt x="325" y="63"/>
                </a:lnTo>
                <a:lnTo>
                  <a:pt x="323" y="63"/>
                </a:lnTo>
                <a:lnTo>
                  <a:pt x="323" y="63"/>
                </a:lnTo>
                <a:lnTo>
                  <a:pt x="323" y="64"/>
                </a:lnTo>
                <a:lnTo>
                  <a:pt x="322" y="64"/>
                </a:lnTo>
                <a:lnTo>
                  <a:pt x="320" y="64"/>
                </a:lnTo>
                <a:lnTo>
                  <a:pt x="319" y="64"/>
                </a:lnTo>
                <a:lnTo>
                  <a:pt x="319" y="64"/>
                </a:lnTo>
                <a:lnTo>
                  <a:pt x="318" y="66"/>
                </a:lnTo>
                <a:lnTo>
                  <a:pt x="318" y="66"/>
                </a:lnTo>
                <a:lnTo>
                  <a:pt x="318" y="66"/>
                </a:lnTo>
                <a:lnTo>
                  <a:pt x="319" y="67"/>
                </a:lnTo>
                <a:lnTo>
                  <a:pt x="319" y="69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20" y="70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19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1"/>
                </a:lnTo>
                <a:lnTo>
                  <a:pt x="320" y="70"/>
                </a:lnTo>
                <a:lnTo>
                  <a:pt x="320" y="70"/>
                </a:lnTo>
                <a:lnTo>
                  <a:pt x="320" y="69"/>
                </a:lnTo>
                <a:lnTo>
                  <a:pt x="320" y="69"/>
                </a:lnTo>
                <a:lnTo>
                  <a:pt x="320" y="67"/>
                </a:lnTo>
                <a:lnTo>
                  <a:pt x="320" y="67"/>
                </a:lnTo>
                <a:lnTo>
                  <a:pt x="320" y="67"/>
                </a:lnTo>
                <a:lnTo>
                  <a:pt x="320" y="67"/>
                </a:lnTo>
                <a:lnTo>
                  <a:pt x="320" y="66"/>
                </a:lnTo>
                <a:lnTo>
                  <a:pt x="322" y="66"/>
                </a:lnTo>
                <a:lnTo>
                  <a:pt x="322" y="66"/>
                </a:lnTo>
                <a:lnTo>
                  <a:pt x="322" y="66"/>
                </a:lnTo>
                <a:lnTo>
                  <a:pt x="322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3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6"/>
                </a:lnTo>
                <a:lnTo>
                  <a:pt x="325" y="64"/>
                </a:lnTo>
                <a:lnTo>
                  <a:pt x="325" y="64"/>
                </a:lnTo>
                <a:lnTo>
                  <a:pt x="326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8" y="64"/>
                </a:lnTo>
                <a:lnTo>
                  <a:pt x="329" y="64"/>
                </a:lnTo>
                <a:lnTo>
                  <a:pt x="329" y="63"/>
                </a:lnTo>
                <a:lnTo>
                  <a:pt x="329" y="63"/>
                </a:lnTo>
                <a:lnTo>
                  <a:pt x="329" y="63"/>
                </a:lnTo>
                <a:lnTo>
                  <a:pt x="329" y="63"/>
                </a:lnTo>
                <a:lnTo>
                  <a:pt x="330" y="63"/>
                </a:lnTo>
                <a:lnTo>
                  <a:pt x="330" y="63"/>
                </a:lnTo>
                <a:lnTo>
                  <a:pt x="332" y="63"/>
                </a:lnTo>
                <a:lnTo>
                  <a:pt x="332" y="63"/>
                </a:lnTo>
                <a:lnTo>
                  <a:pt x="333" y="63"/>
                </a:lnTo>
                <a:lnTo>
                  <a:pt x="333" y="63"/>
                </a:lnTo>
                <a:lnTo>
                  <a:pt x="333" y="63"/>
                </a:lnTo>
                <a:lnTo>
                  <a:pt x="330" y="64"/>
                </a:lnTo>
                <a:lnTo>
                  <a:pt x="329" y="66"/>
                </a:lnTo>
                <a:lnTo>
                  <a:pt x="328" y="66"/>
                </a:lnTo>
                <a:lnTo>
                  <a:pt x="328" y="66"/>
                </a:lnTo>
                <a:lnTo>
                  <a:pt x="328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6" y="66"/>
                </a:lnTo>
                <a:lnTo>
                  <a:pt x="328" y="67"/>
                </a:lnTo>
                <a:lnTo>
                  <a:pt x="328" y="67"/>
                </a:lnTo>
                <a:lnTo>
                  <a:pt x="328" y="69"/>
                </a:lnTo>
                <a:lnTo>
                  <a:pt x="328" y="69"/>
                </a:lnTo>
                <a:lnTo>
                  <a:pt x="329" y="69"/>
                </a:lnTo>
                <a:lnTo>
                  <a:pt x="329" y="67"/>
                </a:lnTo>
                <a:lnTo>
                  <a:pt x="329" y="67"/>
                </a:lnTo>
                <a:lnTo>
                  <a:pt x="329" y="67"/>
                </a:lnTo>
                <a:lnTo>
                  <a:pt x="329" y="67"/>
                </a:lnTo>
                <a:lnTo>
                  <a:pt x="329" y="66"/>
                </a:lnTo>
                <a:lnTo>
                  <a:pt x="330" y="66"/>
                </a:lnTo>
                <a:lnTo>
                  <a:pt x="330" y="66"/>
                </a:lnTo>
                <a:lnTo>
                  <a:pt x="330" y="66"/>
                </a:lnTo>
                <a:lnTo>
                  <a:pt x="330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6"/>
                </a:lnTo>
                <a:lnTo>
                  <a:pt x="332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3" y="67"/>
                </a:lnTo>
                <a:lnTo>
                  <a:pt x="335" y="67"/>
                </a:lnTo>
                <a:lnTo>
                  <a:pt x="335" y="67"/>
                </a:lnTo>
                <a:lnTo>
                  <a:pt x="336" y="67"/>
                </a:lnTo>
                <a:lnTo>
                  <a:pt x="338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4"/>
                </a:lnTo>
                <a:lnTo>
                  <a:pt x="339" y="64"/>
                </a:lnTo>
                <a:lnTo>
                  <a:pt x="340" y="64"/>
                </a:lnTo>
                <a:lnTo>
                  <a:pt x="340" y="66"/>
                </a:lnTo>
                <a:lnTo>
                  <a:pt x="340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6"/>
                </a:lnTo>
                <a:lnTo>
                  <a:pt x="339" y="66"/>
                </a:lnTo>
                <a:lnTo>
                  <a:pt x="340" y="66"/>
                </a:lnTo>
                <a:lnTo>
                  <a:pt x="340" y="67"/>
                </a:lnTo>
                <a:lnTo>
                  <a:pt x="340" y="67"/>
                </a:lnTo>
                <a:lnTo>
                  <a:pt x="338" y="69"/>
                </a:lnTo>
                <a:lnTo>
                  <a:pt x="338" y="69"/>
                </a:lnTo>
                <a:lnTo>
                  <a:pt x="338" y="69"/>
                </a:lnTo>
                <a:lnTo>
                  <a:pt x="338" y="69"/>
                </a:lnTo>
                <a:lnTo>
                  <a:pt x="336" y="69"/>
                </a:lnTo>
                <a:lnTo>
                  <a:pt x="336" y="69"/>
                </a:lnTo>
                <a:lnTo>
                  <a:pt x="336" y="69"/>
                </a:lnTo>
                <a:lnTo>
                  <a:pt x="336" y="70"/>
                </a:lnTo>
                <a:lnTo>
                  <a:pt x="336" y="70"/>
                </a:lnTo>
                <a:lnTo>
                  <a:pt x="335" y="70"/>
                </a:lnTo>
                <a:lnTo>
                  <a:pt x="335" y="70"/>
                </a:lnTo>
                <a:lnTo>
                  <a:pt x="335" y="70"/>
                </a:lnTo>
                <a:lnTo>
                  <a:pt x="335" y="69"/>
                </a:lnTo>
                <a:lnTo>
                  <a:pt x="335" y="69"/>
                </a:lnTo>
                <a:lnTo>
                  <a:pt x="335" y="69"/>
                </a:lnTo>
                <a:lnTo>
                  <a:pt x="335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0"/>
                </a:lnTo>
                <a:lnTo>
                  <a:pt x="333" y="71"/>
                </a:lnTo>
                <a:lnTo>
                  <a:pt x="333" y="71"/>
                </a:lnTo>
                <a:lnTo>
                  <a:pt x="333" y="71"/>
                </a:lnTo>
                <a:lnTo>
                  <a:pt x="333" y="73"/>
                </a:lnTo>
                <a:lnTo>
                  <a:pt x="333" y="73"/>
                </a:lnTo>
                <a:lnTo>
                  <a:pt x="333" y="73"/>
                </a:lnTo>
                <a:lnTo>
                  <a:pt x="333" y="73"/>
                </a:lnTo>
                <a:lnTo>
                  <a:pt x="335" y="73"/>
                </a:lnTo>
                <a:lnTo>
                  <a:pt x="335" y="73"/>
                </a:lnTo>
                <a:lnTo>
                  <a:pt x="333" y="73"/>
                </a:lnTo>
                <a:lnTo>
                  <a:pt x="333" y="73"/>
                </a:lnTo>
                <a:lnTo>
                  <a:pt x="333" y="74"/>
                </a:lnTo>
                <a:lnTo>
                  <a:pt x="333" y="74"/>
                </a:lnTo>
                <a:lnTo>
                  <a:pt x="333" y="74"/>
                </a:lnTo>
                <a:lnTo>
                  <a:pt x="332" y="74"/>
                </a:lnTo>
                <a:lnTo>
                  <a:pt x="332" y="74"/>
                </a:lnTo>
                <a:lnTo>
                  <a:pt x="330" y="74"/>
                </a:lnTo>
                <a:lnTo>
                  <a:pt x="329" y="76"/>
                </a:lnTo>
                <a:lnTo>
                  <a:pt x="328" y="77"/>
                </a:lnTo>
                <a:lnTo>
                  <a:pt x="328" y="77"/>
                </a:lnTo>
                <a:lnTo>
                  <a:pt x="328" y="76"/>
                </a:lnTo>
                <a:lnTo>
                  <a:pt x="328" y="76"/>
                </a:lnTo>
                <a:lnTo>
                  <a:pt x="326" y="76"/>
                </a:lnTo>
                <a:lnTo>
                  <a:pt x="325" y="76"/>
                </a:lnTo>
                <a:lnTo>
                  <a:pt x="325" y="76"/>
                </a:lnTo>
                <a:lnTo>
                  <a:pt x="325" y="76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3" y="77"/>
                </a:lnTo>
                <a:lnTo>
                  <a:pt x="322" y="77"/>
                </a:lnTo>
                <a:lnTo>
                  <a:pt x="320" y="78"/>
                </a:lnTo>
                <a:lnTo>
                  <a:pt x="318" y="78"/>
                </a:lnTo>
                <a:lnTo>
                  <a:pt x="318" y="78"/>
                </a:lnTo>
                <a:lnTo>
                  <a:pt x="316" y="80"/>
                </a:lnTo>
                <a:lnTo>
                  <a:pt x="316" y="80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6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78"/>
                </a:lnTo>
                <a:lnTo>
                  <a:pt x="315" y="80"/>
                </a:lnTo>
                <a:lnTo>
                  <a:pt x="316" y="80"/>
                </a:lnTo>
                <a:lnTo>
                  <a:pt x="316" y="80"/>
                </a:lnTo>
                <a:lnTo>
                  <a:pt x="316" y="80"/>
                </a:lnTo>
                <a:lnTo>
                  <a:pt x="315" y="80"/>
                </a:lnTo>
                <a:lnTo>
                  <a:pt x="313" y="81"/>
                </a:lnTo>
                <a:lnTo>
                  <a:pt x="312" y="81"/>
                </a:lnTo>
                <a:lnTo>
                  <a:pt x="312" y="81"/>
                </a:lnTo>
                <a:lnTo>
                  <a:pt x="311" y="81"/>
                </a:lnTo>
                <a:lnTo>
                  <a:pt x="311" y="81"/>
                </a:lnTo>
                <a:lnTo>
                  <a:pt x="309" y="83"/>
                </a:lnTo>
                <a:lnTo>
                  <a:pt x="309" y="83"/>
                </a:lnTo>
                <a:lnTo>
                  <a:pt x="308" y="83"/>
                </a:lnTo>
                <a:lnTo>
                  <a:pt x="308" y="83"/>
                </a:lnTo>
                <a:lnTo>
                  <a:pt x="308" y="83"/>
                </a:lnTo>
                <a:lnTo>
                  <a:pt x="308" y="83"/>
                </a:lnTo>
                <a:lnTo>
                  <a:pt x="306" y="84"/>
                </a:lnTo>
                <a:lnTo>
                  <a:pt x="306" y="84"/>
                </a:lnTo>
                <a:lnTo>
                  <a:pt x="305" y="81"/>
                </a:lnTo>
                <a:lnTo>
                  <a:pt x="302" y="83"/>
                </a:lnTo>
                <a:lnTo>
                  <a:pt x="302" y="83"/>
                </a:lnTo>
                <a:lnTo>
                  <a:pt x="303" y="83"/>
                </a:lnTo>
                <a:lnTo>
                  <a:pt x="303" y="83"/>
                </a:lnTo>
                <a:lnTo>
                  <a:pt x="305" y="83"/>
                </a:lnTo>
                <a:lnTo>
                  <a:pt x="305" y="83"/>
                </a:lnTo>
                <a:lnTo>
                  <a:pt x="305" y="83"/>
                </a:lnTo>
                <a:lnTo>
                  <a:pt x="303" y="83"/>
                </a:lnTo>
                <a:lnTo>
                  <a:pt x="303" y="83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3" y="84"/>
                </a:lnTo>
                <a:lnTo>
                  <a:pt x="302" y="84"/>
                </a:lnTo>
                <a:lnTo>
                  <a:pt x="302" y="84"/>
                </a:lnTo>
                <a:lnTo>
                  <a:pt x="301" y="84"/>
                </a:lnTo>
                <a:lnTo>
                  <a:pt x="301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6"/>
                </a:lnTo>
                <a:lnTo>
                  <a:pt x="299" y="87"/>
                </a:lnTo>
                <a:lnTo>
                  <a:pt x="299" y="87"/>
                </a:lnTo>
                <a:lnTo>
                  <a:pt x="299" y="87"/>
                </a:lnTo>
                <a:lnTo>
                  <a:pt x="299" y="88"/>
                </a:lnTo>
                <a:lnTo>
                  <a:pt x="299" y="88"/>
                </a:lnTo>
                <a:lnTo>
                  <a:pt x="299" y="88"/>
                </a:lnTo>
                <a:lnTo>
                  <a:pt x="299" y="88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1" y="87"/>
                </a:lnTo>
                <a:lnTo>
                  <a:pt x="302" y="87"/>
                </a:lnTo>
                <a:lnTo>
                  <a:pt x="302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87"/>
                </a:lnTo>
                <a:lnTo>
                  <a:pt x="303" y="88"/>
                </a:lnTo>
                <a:lnTo>
                  <a:pt x="303" y="88"/>
                </a:lnTo>
                <a:lnTo>
                  <a:pt x="302" y="88"/>
                </a:lnTo>
                <a:lnTo>
                  <a:pt x="302" y="88"/>
                </a:lnTo>
                <a:lnTo>
                  <a:pt x="302" y="91"/>
                </a:lnTo>
                <a:lnTo>
                  <a:pt x="302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1"/>
                </a:lnTo>
                <a:lnTo>
                  <a:pt x="303" y="93"/>
                </a:lnTo>
                <a:lnTo>
                  <a:pt x="303" y="93"/>
                </a:lnTo>
                <a:lnTo>
                  <a:pt x="303" y="93"/>
                </a:lnTo>
                <a:lnTo>
                  <a:pt x="306" y="93"/>
                </a:lnTo>
                <a:lnTo>
                  <a:pt x="306" y="93"/>
                </a:lnTo>
                <a:lnTo>
                  <a:pt x="303" y="94"/>
                </a:lnTo>
                <a:lnTo>
                  <a:pt x="302" y="96"/>
                </a:lnTo>
                <a:lnTo>
                  <a:pt x="301" y="96"/>
                </a:lnTo>
                <a:lnTo>
                  <a:pt x="301" y="96"/>
                </a:lnTo>
                <a:lnTo>
                  <a:pt x="301" y="97"/>
                </a:lnTo>
                <a:lnTo>
                  <a:pt x="301" y="98"/>
                </a:lnTo>
                <a:lnTo>
                  <a:pt x="301" y="98"/>
                </a:lnTo>
                <a:lnTo>
                  <a:pt x="301" y="100"/>
                </a:lnTo>
                <a:lnTo>
                  <a:pt x="301" y="100"/>
                </a:lnTo>
                <a:lnTo>
                  <a:pt x="301" y="100"/>
                </a:lnTo>
                <a:lnTo>
                  <a:pt x="301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3" y="100"/>
                </a:lnTo>
                <a:lnTo>
                  <a:pt x="303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2" y="100"/>
                </a:lnTo>
                <a:lnTo>
                  <a:pt x="303" y="100"/>
                </a:lnTo>
                <a:lnTo>
                  <a:pt x="305" y="100"/>
                </a:lnTo>
                <a:lnTo>
                  <a:pt x="306" y="100"/>
                </a:lnTo>
                <a:lnTo>
                  <a:pt x="306" y="98"/>
                </a:lnTo>
                <a:lnTo>
                  <a:pt x="306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8" y="98"/>
                </a:lnTo>
                <a:lnTo>
                  <a:pt x="309" y="97"/>
                </a:lnTo>
                <a:lnTo>
                  <a:pt x="311" y="97"/>
                </a:lnTo>
                <a:lnTo>
                  <a:pt x="311" y="97"/>
                </a:lnTo>
                <a:lnTo>
                  <a:pt x="311" y="97"/>
                </a:lnTo>
                <a:lnTo>
                  <a:pt x="311" y="97"/>
                </a:lnTo>
                <a:lnTo>
                  <a:pt x="312" y="97"/>
                </a:lnTo>
                <a:lnTo>
                  <a:pt x="312" y="97"/>
                </a:lnTo>
                <a:lnTo>
                  <a:pt x="313" y="97"/>
                </a:lnTo>
                <a:lnTo>
                  <a:pt x="313" y="97"/>
                </a:lnTo>
                <a:lnTo>
                  <a:pt x="313" y="97"/>
                </a:lnTo>
                <a:lnTo>
                  <a:pt x="313" y="97"/>
                </a:lnTo>
                <a:lnTo>
                  <a:pt x="312" y="96"/>
                </a:lnTo>
                <a:lnTo>
                  <a:pt x="312" y="96"/>
                </a:lnTo>
                <a:lnTo>
                  <a:pt x="312" y="94"/>
                </a:lnTo>
                <a:lnTo>
                  <a:pt x="312" y="94"/>
                </a:lnTo>
                <a:lnTo>
                  <a:pt x="313" y="94"/>
                </a:lnTo>
                <a:lnTo>
                  <a:pt x="313" y="94"/>
                </a:lnTo>
                <a:lnTo>
                  <a:pt x="315" y="94"/>
                </a:lnTo>
                <a:lnTo>
                  <a:pt x="315" y="94"/>
                </a:lnTo>
                <a:lnTo>
                  <a:pt x="315" y="94"/>
                </a:lnTo>
                <a:lnTo>
                  <a:pt x="313" y="93"/>
                </a:lnTo>
                <a:lnTo>
                  <a:pt x="313" y="93"/>
                </a:lnTo>
                <a:lnTo>
                  <a:pt x="313" y="91"/>
                </a:lnTo>
                <a:lnTo>
                  <a:pt x="313" y="91"/>
                </a:lnTo>
                <a:lnTo>
                  <a:pt x="313" y="91"/>
                </a:lnTo>
                <a:lnTo>
                  <a:pt x="313" y="93"/>
                </a:lnTo>
                <a:lnTo>
                  <a:pt x="313" y="93"/>
                </a:lnTo>
                <a:lnTo>
                  <a:pt x="313" y="93"/>
                </a:lnTo>
                <a:lnTo>
                  <a:pt x="313" y="93"/>
                </a:lnTo>
                <a:lnTo>
                  <a:pt x="315" y="93"/>
                </a:lnTo>
                <a:lnTo>
                  <a:pt x="316" y="93"/>
                </a:lnTo>
                <a:lnTo>
                  <a:pt x="316" y="93"/>
                </a:lnTo>
                <a:lnTo>
                  <a:pt x="316" y="94"/>
                </a:lnTo>
                <a:lnTo>
                  <a:pt x="316" y="94"/>
                </a:lnTo>
                <a:lnTo>
                  <a:pt x="316" y="94"/>
                </a:lnTo>
                <a:lnTo>
                  <a:pt x="315" y="94"/>
                </a:lnTo>
                <a:lnTo>
                  <a:pt x="315" y="96"/>
                </a:lnTo>
                <a:lnTo>
                  <a:pt x="315" y="96"/>
                </a:lnTo>
                <a:lnTo>
                  <a:pt x="315" y="96"/>
                </a:lnTo>
                <a:lnTo>
                  <a:pt x="315" y="97"/>
                </a:lnTo>
                <a:lnTo>
                  <a:pt x="315" y="97"/>
                </a:lnTo>
                <a:lnTo>
                  <a:pt x="315" y="98"/>
                </a:lnTo>
                <a:lnTo>
                  <a:pt x="316" y="100"/>
                </a:lnTo>
                <a:lnTo>
                  <a:pt x="316" y="100"/>
                </a:lnTo>
                <a:lnTo>
                  <a:pt x="316" y="101"/>
                </a:lnTo>
                <a:lnTo>
                  <a:pt x="316" y="101"/>
                </a:lnTo>
                <a:lnTo>
                  <a:pt x="315" y="103"/>
                </a:lnTo>
                <a:lnTo>
                  <a:pt x="315" y="104"/>
                </a:lnTo>
                <a:lnTo>
                  <a:pt x="315" y="104"/>
                </a:lnTo>
                <a:lnTo>
                  <a:pt x="313" y="104"/>
                </a:lnTo>
                <a:lnTo>
                  <a:pt x="312" y="104"/>
                </a:lnTo>
                <a:lnTo>
                  <a:pt x="311" y="106"/>
                </a:lnTo>
                <a:lnTo>
                  <a:pt x="311" y="106"/>
                </a:lnTo>
                <a:lnTo>
                  <a:pt x="311" y="106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1" y="107"/>
                </a:lnTo>
                <a:lnTo>
                  <a:pt x="312" y="106"/>
                </a:lnTo>
                <a:lnTo>
                  <a:pt x="313" y="106"/>
                </a:lnTo>
                <a:lnTo>
                  <a:pt x="315" y="106"/>
                </a:lnTo>
                <a:lnTo>
                  <a:pt x="315" y="106"/>
                </a:lnTo>
                <a:lnTo>
                  <a:pt x="315" y="104"/>
                </a:lnTo>
                <a:lnTo>
                  <a:pt x="315" y="104"/>
                </a:lnTo>
                <a:lnTo>
                  <a:pt x="316" y="104"/>
                </a:lnTo>
                <a:lnTo>
                  <a:pt x="316" y="104"/>
                </a:lnTo>
                <a:lnTo>
                  <a:pt x="318" y="104"/>
                </a:lnTo>
                <a:lnTo>
                  <a:pt x="318" y="104"/>
                </a:lnTo>
                <a:lnTo>
                  <a:pt x="318" y="104"/>
                </a:lnTo>
                <a:lnTo>
                  <a:pt x="318" y="106"/>
                </a:lnTo>
                <a:lnTo>
                  <a:pt x="318" y="106"/>
                </a:lnTo>
                <a:lnTo>
                  <a:pt x="318" y="106"/>
                </a:lnTo>
                <a:lnTo>
                  <a:pt x="318" y="106"/>
                </a:lnTo>
                <a:lnTo>
                  <a:pt x="318" y="107"/>
                </a:lnTo>
                <a:lnTo>
                  <a:pt x="319" y="107"/>
                </a:lnTo>
                <a:lnTo>
                  <a:pt x="319" y="107"/>
                </a:lnTo>
                <a:lnTo>
                  <a:pt x="319" y="107"/>
                </a:lnTo>
                <a:lnTo>
                  <a:pt x="318" y="107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19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7"/>
                </a:lnTo>
                <a:lnTo>
                  <a:pt x="322" y="107"/>
                </a:lnTo>
                <a:lnTo>
                  <a:pt x="323" y="107"/>
                </a:lnTo>
                <a:lnTo>
                  <a:pt x="323" y="107"/>
                </a:lnTo>
                <a:lnTo>
                  <a:pt x="323" y="106"/>
                </a:lnTo>
                <a:lnTo>
                  <a:pt x="323" y="106"/>
                </a:lnTo>
                <a:lnTo>
                  <a:pt x="323" y="106"/>
                </a:lnTo>
                <a:lnTo>
                  <a:pt x="322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0" y="106"/>
                </a:lnTo>
                <a:lnTo>
                  <a:pt x="322" y="106"/>
                </a:lnTo>
                <a:lnTo>
                  <a:pt x="323" y="106"/>
                </a:lnTo>
                <a:lnTo>
                  <a:pt x="323" y="106"/>
                </a:lnTo>
                <a:lnTo>
                  <a:pt x="323" y="104"/>
                </a:lnTo>
                <a:lnTo>
                  <a:pt x="323" y="104"/>
                </a:lnTo>
                <a:lnTo>
                  <a:pt x="322" y="104"/>
                </a:lnTo>
                <a:lnTo>
                  <a:pt x="322" y="104"/>
                </a:lnTo>
                <a:lnTo>
                  <a:pt x="322" y="103"/>
                </a:lnTo>
                <a:lnTo>
                  <a:pt x="322" y="103"/>
                </a:lnTo>
                <a:lnTo>
                  <a:pt x="322" y="103"/>
                </a:lnTo>
                <a:lnTo>
                  <a:pt x="322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3" y="103"/>
                </a:lnTo>
                <a:lnTo>
                  <a:pt x="325" y="103"/>
                </a:lnTo>
                <a:lnTo>
                  <a:pt x="325" y="103"/>
                </a:lnTo>
                <a:lnTo>
                  <a:pt x="326" y="103"/>
                </a:lnTo>
                <a:lnTo>
                  <a:pt x="326" y="103"/>
                </a:lnTo>
                <a:lnTo>
                  <a:pt x="326" y="101"/>
                </a:lnTo>
                <a:lnTo>
                  <a:pt x="328" y="101"/>
                </a:lnTo>
                <a:lnTo>
                  <a:pt x="329" y="101"/>
                </a:lnTo>
                <a:lnTo>
                  <a:pt x="330" y="100"/>
                </a:lnTo>
                <a:lnTo>
                  <a:pt x="330" y="100"/>
                </a:lnTo>
                <a:lnTo>
                  <a:pt x="330" y="101"/>
                </a:lnTo>
                <a:lnTo>
                  <a:pt x="330" y="101"/>
                </a:lnTo>
                <a:lnTo>
                  <a:pt x="330" y="100"/>
                </a:lnTo>
                <a:lnTo>
                  <a:pt x="330" y="100"/>
                </a:lnTo>
                <a:lnTo>
                  <a:pt x="330" y="100"/>
                </a:lnTo>
                <a:lnTo>
                  <a:pt x="333" y="100"/>
                </a:lnTo>
                <a:lnTo>
                  <a:pt x="335" y="100"/>
                </a:lnTo>
                <a:lnTo>
                  <a:pt x="335" y="100"/>
                </a:lnTo>
                <a:lnTo>
                  <a:pt x="336" y="98"/>
                </a:lnTo>
                <a:lnTo>
                  <a:pt x="338" y="98"/>
                </a:lnTo>
                <a:lnTo>
                  <a:pt x="340" y="97"/>
                </a:lnTo>
                <a:lnTo>
                  <a:pt x="340" y="97"/>
                </a:lnTo>
                <a:lnTo>
                  <a:pt x="339" y="98"/>
                </a:lnTo>
                <a:lnTo>
                  <a:pt x="339" y="98"/>
                </a:lnTo>
                <a:lnTo>
                  <a:pt x="339" y="100"/>
                </a:lnTo>
                <a:lnTo>
                  <a:pt x="339" y="100"/>
                </a:lnTo>
                <a:lnTo>
                  <a:pt x="339" y="100"/>
                </a:lnTo>
                <a:lnTo>
                  <a:pt x="342" y="100"/>
                </a:lnTo>
                <a:lnTo>
                  <a:pt x="343" y="98"/>
                </a:lnTo>
                <a:lnTo>
                  <a:pt x="343" y="98"/>
                </a:lnTo>
                <a:lnTo>
                  <a:pt x="343" y="98"/>
                </a:lnTo>
                <a:lnTo>
                  <a:pt x="345" y="97"/>
                </a:lnTo>
                <a:lnTo>
                  <a:pt x="345" y="97"/>
                </a:lnTo>
                <a:lnTo>
                  <a:pt x="345" y="97"/>
                </a:lnTo>
                <a:lnTo>
                  <a:pt x="345" y="96"/>
                </a:lnTo>
                <a:lnTo>
                  <a:pt x="345" y="96"/>
                </a:lnTo>
                <a:lnTo>
                  <a:pt x="345" y="96"/>
                </a:lnTo>
                <a:lnTo>
                  <a:pt x="345" y="96"/>
                </a:lnTo>
                <a:lnTo>
                  <a:pt x="346" y="96"/>
                </a:lnTo>
                <a:lnTo>
                  <a:pt x="346" y="96"/>
                </a:lnTo>
                <a:lnTo>
                  <a:pt x="348" y="96"/>
                </a:lnTo>
                <a:lnTo>
                  <a:pt x="348" y="97"/>
                </a:lnTo>
                <a:lnTo>
                  <a:pt x="348" y="97"/>
                </a:lnTo>
                <a:lnTo>
                  <a:pt x="348" y="96"/>
                </a:lnTo>
                <a:lnTo>
                  <a:pt x="348" y="94"/>
                </a:lnTo>
                <a:lnTo>
                  <a:pt x="348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2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4"/>
                </a:lnTo>
                <a:lnTo>
                  <a:pt x="353" y="96"/>
                </a:lnTo>
                <a:lnTo>
                  <a:pt x="353" y="96"/>
                </a:lnTo>
                <a:lnTo>
                  <a:pt x="353" y="96"/>
                </a:lnTo>
                <a:lnTo>
                  <a:pt x="352" y="97"/>
                </a:lnTo>
                <a:lnTo>
                  <a:pt x="350" y="97"/>
                </a:lnTo>
                <a:lnTo>
                  <a:pt x="350" y="97"/>
                </a:lnTo>
                <a:lnTo>
                  <a:pt x="349" y="97"/>
                </a:lnTo>
                <a:lnTo>
                  <a:pt x="349" y="98"/>
                </a:lnTo>
                <a:lnTo>
                  <a:pt x="349" y="98"/>
                </a:lnTo>
                <a:lnTo>
                  <a:pt x="349" y="98"/>
                </a:lnTo>
                <a:lnTo>
                  <a:pt x="348" y="100"/>
                </a:lnTo>
                <a:lnTo>
                  <a:pt x="345" y="101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5" y="103"/>
                </a:lnTo>
                <a:lnTo>
                  <a:pt x="343" y="101"/>
                </a:lnTo>
                <a:lnTo>
                  <a:pt x="343" y="101"/>
                </a:lnTo>
                <a:lnTo>
                  <a:pt x="343" y="101"/>
                </a:lnTo>
                <a:lnTo>
                  <a:pt x="343" y="100"/>
                </a:lnTo>
                <a:lnTo>
                  <a:pt x="343" y="100"/>
                </a:lnTo>
                <a:lnTo>
                  <a:pt x="342" y="100"/>
                </a:lnTo>
                <a:lnTo>
                  <a:pt x="342" y="101"/>
                </a:lnTo>
                <a:lnTo>
                  <a:pt x="340" y="101"/>
                </a:lnTo>
                <a:lnTo>
                  <a:pt x="339" y="103"/>
                </a:lnTo>
                <a:lnTo>
                  <a:pt x="339" y="103"/>
                </a:lnTo>
                <a:lnTo>
                  <a:pt x="338" y="103"/>
                </a:lnTo>
                <a:lnTo>
                  <a:pt x="338" y="103"/>
                </a:lnTo>
                <a:lnTo>
                  <a:pt x="336" y="104"/>
                </a:lnTo>
                <a:lnTo>
                  <a:pt x="336" y="104"/>
                </a:lnTo>
                <a:lnTo>
                  <a:pt x="336" y="104"/>
                </a:lnTo>
                <a:lnTo>
                  <a:pt x="336" y="104"/>
                </a:lnTo>
                <a:lnTo>
                  <a:pt x="338" y="104"/>
                </a:lnTo>
                <a:lnTo>
                  <a:pt x="338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6"/>
                </a:lnTo>
                <a:lnTo>
                  <a:pt x="335" y="104"/>
                </a:lnTo>
                <a:lnTo>
                  <a:pt x="335" y="104"/>
                </a:lnTo>
                <a:lnTo>
                  <a:pt x="333" y="104"/>
                </a:lnTo>
                <a:lnTo>
                  <a:pt x="333" y="104"/>
                </a:lnTo>
                <a:lnTo>
                  <a:pt x="333" y="104"/>
                </a:lnTo>
                <a:lnTo>
                  <a:pt x="333" y="106"/>
                </a:lnTo>
                <a:lnTo>
                  <a:pt x="333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6"/>
                </a:lnTo>
                <a:lnTo>
                  <a:pt x="332" y="107"/>
                </a:lnTo>
                <a:lnTo>
                  <a:pt x="332" y="107"/>
                </a:lnTo>
                <a:lnTo>
                  <a:pt x="332" y="107"/>
                </a:lnTo>
                <a:lnTo>
                  <a:pt x="332" y="107"/>
                </a:lnTo>
                <a:lnTo>
                  <a:pt x="330" y="107"/>
                </a:lnTo>
                <a:lnTo>
                  <a:pt x="330" y="108"/>
                </a:lnTo>
                <a:lnTo>
                  <a:pt x="330" y="108"/>
                </a:lnTo>
                <a:lnTo>
                  <a:pt x="330" y="108"/>
                </a:lnTo>
                <a:lnTo>
                  <a:pt x="329" y="108"/>
                </a:lnTo>
                <a:lnTo>
                  <a:pt x="329" y="108"/>
                </a:lnTo>
                <a:lnTo>
                  <a:pt x="329" y="110"/>
                </a:lnTo>
                <a:lnTo>
                  <a:pt x="328" y="110"/>
                </a:lnTo>
                <a:lnTo>
                  <a:pt x="328" y="110"/>
                </a:lnTo>
                <a:lnTo>
                  <a:pt x="328" y="110"/>
                </a:lnTo>
                <a:lnTo>
                  <a:pt x="328" y="110"/>
                </a:lnTo>
                <a:lnTo>
                  <a:pt x="326" y="110"/>
                </a:lnTo>
                <a:lnTo>
                  <a:pt x="326" y="110"/>
                </a:lnTo>
                <a:lnTo>
                  <a:pt x="325" y="110"/>
                </a:lnTo>
                <a:lnTo>
                  <a:pt x="325" y="110"/>
                </a:lnTo>
                <a:lnTo>
                  <a:pt x="323" y="110"/>
                </a:lnTo>
                <a:lnTo>
                  <a:pt x="323" y="110"/>
                </a:lnTo>
                <a:lnTo>
                  <a:pt x="323" y="111"/>
                </a:lnTo>
                <a:lnTo>
                  <a:pt x="323" y="111"/>
                </a:lnTo>
                <a:lnTo>
                  <a:pt x="322" y="111"/>
                </a:lnTo>
                <a:lnTo>
                  <a:pt x="320" y="111"/>
                </a:lnTo>
                <a:lnTo>
                  <a:pt x="322" y="111"/>
                </a:lnTo>
                <a:lnTo>
                  <a:pt x="322" y="111"/>
                </a:lnTo>
                <a:lnTo>
                  <a:pt x="322" y="110"/>
                </a:lnTo>
                <a:lnTo>
                  <a:pt x="322" y="110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20" y="108"/>
                </a:lnTo>
                <a:lnTo>
                  <a:pt x="319" y="110"/>
                </a:lnTo>
                <a:lnTo>
                  <a:pt x="319" y="110"/>
                </a:lnTo>
                <a:lnTo>
                  <a:pt x="320" y="111"/>
                </a:lnTo>
                <a:lnTo>
                  <a:pt x="320" y="113"/>
                </a:lnTo>
                <a:lnTo>
                  <a:pt x="320" y="113"/>
                </a:lnTo>
                <a:lnTo>
                  <a:pt x="320" y="113"/>
                </a:lnTo>
                <a:lnTo>
                  <a:pt x="320" y="113"/>
                </a:lnTo>
                <a:lnTo>
                  <a:pt x="322" y="113"/>
                </a:lnTo>
                <a:lnTo>
                  <a:pt x="323" y="113"/>
                </a:lnTo>
                <a:lnTo>
                  <a:pt x="323" y="113"/>
                </a:lnTo>
                <a:lnTo>
                  <a:pt x="323" y="113"/>
                </a:lnTo>
                <a:lnTo>
                  <a:pt x="322" y="114"/>
                </a:lnTo>
                <a:lnTo>
                  <a:pt x="320" y="114"/>
                </a:lnTo>
                <a:lnTo>
                  <a:pt x="319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6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8" y="114"/>
                </a:lnTo>
                <a:lnTo>
                  <a:pt x="316" y="114"/>
                </a:lnTo>
                <a:lnTo>
                  <a:pt x="315" y="116"/>
                </a:lnTo>
                <a:lnTo>
                  <a:pt x="315" y="116"/>
                </a:lnTo>
                <a:lnTo>
                  <a:pt x="313" y="116"/>
                </a:lnTo>
                <a:lnTo>
                  <a:pt x="313" y="116"/>
                </a:lnTo>
                <a:lnTo>
                  <a:pt x="312" y="116"/>
                </a:lnTo>
                <a:lnTo>
                  <a:pt x="311" y="117"/>
                </a:lnTo>
                <a:lnTo>
                  <a:pt x="309" y="117"/>
                </a:lnTo>
                <a:lnTo>
                  <a:pt x="308" y="117"/>
                </a:lnTo>
                <a:lnTo>
                  <a:pt x="308" y="117"/>
                </a:lnTo>
                <a:lnTo>
                  <a:pt x="308" y="117"/>
                </a:lnTo>
                <a:lnTo>
                  <a:pt x="308" y="118"/>
                </a:lnTo>
                <a:lnTo>
                  <a:pt x="308" y="118"/>
                </a:lnTo>
                <a:lnTo>
                  <a:pt x="306" y="118"/>
                </a:lnTo>
                <a:lnTo>
                  <a:pt x="305" y="118"/>
                </a:lnTo>
                <a:lnTo>
                  <a:pt x="305" y="120"/>
                </a:lnTo>
                <a:lnTo>
                  <a:pt x="305" y="120"/>
                </a:lnTo>
                <a:lnTo>
                  <a:pt x="305" y="120"/>
                </a:lnTo>
                <a:lnTo>
                  <a:pt x="303" y="120"/>
                </a:lnTo>
                <a:lnTo>
                  <a:pt x="303" y="120"/>
                </a:lnTo>
                <a:lnTo>
                  <a:pt x="302" y="120"/>
                </a:lnTo>
                <a:lnTo>
                  <a:pt x="302" y="121"/>
                </a:lnTo>
                <a:lnTo>
                  <a:pt x="302" y="121"/>
                </a:lnTo>
                <a:lnTo>
                  <a:pt x="301" y="121"/>
                </a:lnTo>
                <a:lnTo>
                  <a:pt x="301" y="121"/>
                </a:lnTo>
                <a:lnTo>
                  <a:pt x="301" y="121"/>
                </a:lnTo>
                <a:lnTo>
                  <a:pt x="301" y="123"/>
                </a:lnTo>
                <a:lnTo>
                  <a:pt x="301" y="123"/>
                </a:lnTo>
                <a:lnTo>
                  <a:pt x="299" y="123"/>
                </a:lnTo>
                <a:lnTo>
                  <a:pt x="299" y="123"/>
                </a:lnTo>
                <a:lnTo>
                  <a:pt x="299" y="123"/>
                </a:lnTo>
                <a:lnTo>
                  <a:pt x="301" y="123"/>
                </a:lnTo>
                <a:lnTo>
                  <a:pt x="301" y="123"/>
                </a:lnTo>
                <a:lnTo>
                  <a:pt x="301" y="123"/>
                </a:lnTo>
                <a:lnTo>
                  <a:pt x="299" y="123"/>
                </a:lnTo>
                <a:lnTo>
                  <a:pt x="299" y="123"/>
                </a:lnTo>
                <a:lnTo>
                  <a:pt x="298" y="123"/>
                </a:lnTo>
                <a:lnTo>
                  <a:pt x="299" y="123"/>
                </a:lnTo>
                <a:lnTo>
                  <a:pt x="299" y="124"/>
                </a:lnTo>
                <a:lnTo>
                  <a:pt x="301" y="124"/>
                </a:lnTo>
                <a:lnTo>
                  <a:pt x="301" y="124"/>
                </a:lnTo>
                <a:lnTo>
                  <a:pt x="302" y="123"/>
                </a:lnTo>
                <a:lnTo>
                  <a:pt x="303" y="123"/>
                </a:lnTo>
                <a:lnTo>
                  <a:pt x="303" y="123"/>
                </a:lnTo>
                <a:lnTo>
                  <a:pt x="303" y="123"/>
                </a:lnTo>
                <a:lnTo>
                  <a:pt x="305" y="123"/>
                </a:lnTo>
                <a:lnTo>
                  <a:pt x="305" y="123"/>
                </a:lnTo>
                <a:lnTo>
                  <a:pt x="306" y="123"/>
                </a:lnTo>
                <a:lnTo>
                  <a:pt x="306" y="123"/>
                </a:lnTo>
                <a:lnTo>
                  <a:pt x="306" y="123"/>
                </a:lnTo>
                <a:lnTo>
                  <a:pt x="308" y="123"/>
                </a:lnTo>
                <a:lnTo>
                  <a:pt x="308" y="123"/>
                </a:lnTo>
                <a:lnTo>
                  <a:pt x="308" y="123"/>
                </a:lnTo>
                <a:lnTo>
                  <a:pt x="309" y="121"/>
                </a:lnTo>
                <a:lnTo>
                  <a:pt x="312" y="120"/>
                </a:lnTo>
                <a:lnTo>
                  <a:pt x="312" y="120"/>
                </a:lnTo>
                <a:lnTo>
                  <a:pt x="313" y="118"/>
                </a:lnTo>
                <a:lnTo>
                  <a:pt x="313" y="118"/>
                </a:lnTo>
                <a:lnTo>
                  <a:pt x="315" y="117"/>
                </a:lnTo>
                <a:lnTo>
                  <a:pt x="315" y="117"/>
                </a:lnTo>
                <a:lnTo>
                  <a:pt x="315" y="117"/>
                </a:lnTo>
                <a:lnTo>
                  <a:pt x="315" y="118"/>
                </a:lnTo>
                <a:lnTo>
                  <a:pt x="315" y="118"/>
                </a:lnTo>
                <a:lnTo>
                  <a:pt x="316" y="118"/>
                </a:lnTo>
                <a:lnTo>
                  <a:pt x="316" y="120"/>
                </a:lnTo>
                <a:lnTo>
                  <a:pt x="316" y="120"/>
                </a:lnTo>
                <a:lnTo>
                  <a:pt x="316" y="120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8" y="118"/>
                </a:lnTo>
                <a:lnTo>
                  <a:pt x="319" y="118"/>
                </a:lnTo>
                <a:lnTo>
                  <a:pt x="319" y="118"/>
                </a:lnTo>
                <a:lnTo>
                  <a:pt x="320" y="118"/>
                </a:lnTo>
                <a:lnTo>
                  <a:pt x="320" y="117"/>
                </a:lnTo>
                <a:lnTo>
                  <a:pt x="320" y="117"/>
                </a:lnTo>
                <a:lnTo>
                  <a:pt x="320" y="118"/>
                </a:lnTo>
                <a:lnTo>
                  <a:pt x="320" y="118"/>
                </a:lnTo>
                <a:lnTo>
                  <a:pt x="320" y="118"/>
                </a:lnTo>
                <a:lnTo>
                  <a:pt x="320" y="120"/>
                </a:lnTo>
                <a:lnTo>
                  <a:pt x="319" y="120"/>
                </a:lnTo>
                <a:lnTo>
                  <a:pt x="319" y="121"/>
                </a:lnTo>
                <a:lnTo>
                  <a:pt x="319" y="121"/>
                </a:lnTo>
                <a:lnTo>
                  <a:pt x="319" y="121"/>
                </a:lnTo>
                <a:lnTo>
                  <a:pt x="320" y="121"/>
                </a:lnTo>
                <a:lnTo>
                  <a:pt x="320" y="121"/>
                </a:lnTo>
                <a:lnTo>
                  <a:pt x="320" y="121"/>
                </a:lnTo>
                <a:lnTo>
                  <a:pt x="320" y="121"/>
                </a:lnTo>
                <a:lnTo>
                  <a:pt x="322" y="120"/>
                </a:lnTo>
                <a:lnTo>
                  <a:pt x="322" y="120"/>
                </a:lnTo>
                <a:lnTo>
                  <a:pt x="323" y="120"/>
                </a:lnTo>
                <a:lnTo>
                  <a:pt x="323" y="120"/>
                </a:lnTo>
                <a:lnTo>
                  <a:pt x="322" y="118"/>
                </a:lnTo>
                <a:lnTo>
                  <a:pt x="323" y="118"/>
                </a:lnTo>
                <a:lnTo>
                  <a:pt x="322" y="117"/>
                </a:lnTo>
                <a:lnTo>
                  <a:pt x="323" y="116"/>
                </a:lnTo>
                <a:lnTo>
                  <a:pt x="323" y="116"/>
                </a:lnTo>
                <a:lnTo>
                  <a:pt x="325" y="114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6"/>
                </a:lnTo>
                <a:lnTo>
                  <a:pt x="325" y="114"/>
                </a:lnTo>
                <a:lnTo>
                  <a:pt x="326" y="114"/>
                </a:lnTo>
                <a:lnTo>
                  <a:pt x="326" y="114"/>
                </a:lnTo>
                <a:lnTo>
                  <a:pt x="326" y="114"/>
                </a:lnTo>
                <a:lnTo>
                  <a:pt x="326" y="116"/>
                </a:lnTo>
                <a:lnTo>
                  <a:pt x="328" y="116"/>
                </a:lnTo>
                <a:lnTo>
                  <a:pt x="328" y="116"/>
                </a:lnTo>
                <a:lnTo>
                  <a:pt x="329" y="116"/>
                </a:lnTo>
                <a:lnTo>
                  <a:pt x="329" y="116"/>
                </a:lnTo>
                <a:lnTo>
                  <a:pt x="329" y="116"/>
                </a:lnTo>
                <a:lnTo>
                  <a:pt x="329" y="117"/>
                </a:lnTo>
                <a:lnTo>
                  <a:pt x="329" y="117"/>
                </a:lnTo>
                <a:lnTo>
                  <a:pt x="329" y="116"/>
                </a:lnTo>
                <a:lnTo>
                  <a:pt x="329" y="116"/>
                </a:lnTo>
                <a:lnTo>
                  <a:pt x="329" y="114"/>
                </a:lnTo>
                <a:lnTo>
                  <a:pt x="330" y="114"/>
                </a:lnTo>
                <a:lnTo>
                  <a:pt x="330" y="114"/>
                </a:lnTo>
                <a:lnTo>
                  <a:pt x="330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4"/>
                </a:lnTo>
                <a:lnTo>
                  <a:pt x="332" y="116"/>
                </a:lnTo>
                <a:lnTo>
                  <a:pt x="332" y="116"/>
                </a:lnTo>
                <a:lnTo>
                  <a:pt x="332" y="116"/>
                </a:lnTo>
                <a:lnTo>
                  <a:pt x="332" y="116"/>
                </a:lnTo>
                <a:lnTo>
                  <a:pt x="333" y="117"/>
                </a:lnTo>
                <a:lnTo>
                  <a:pt x="333" y="117"/>
                </a:lnTo>
                <a:lnTo>
                  <a:pt x="333" y="116"/>
                </a:lnTo>
                <a:lnTo>
                  <a:pt x="335" y="116"/>
                </a:lnTo>
                <a:lnTo>
                  <a:pt x="335" y="114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5" y="113"/>
                </a:lnTo>
                <a:lnTo>
                  <a:pt x="336" y="113"/>
                </a:lnTo>
                <a:lnTo>
                  <a:pt x="336" y="113"/>
                </a:lnTo>
                <a:lnTo>
                  <a:pt x="336" y="113"/>
                </a:lnTo>
                <a:lnTo>
                  <a:pt x="338" y="111"/>
                </a:lnTo>
                <a:lnTo>
                  <a:pt x="338" y="111"/>
                </a:lnTo>
                <a:lnTo>
                  <a:pt x="339" y="111"/>
                </a:lnTo>
                <a:lnTo>
                  <a:pt x="340" y="111"/>
                </a:lnTo>
                <a:lnTo>
                  <a:pt x="340" y="111"/>
                </a:lnTo>
                <a:lnTo>
                  <a:pt x="340" y="110"/>
                </a:lnTo>
                <a:lnTo>
                  <a:pt x="340" y="110"/>
                </a:lnTo>
                <a:lnTo>
                  <a:pt x="342" y="110"/>
                </a:lnTo>
                <a:lnTo>
                  <a:pt x="342" y="110"/>
                </a:lnTo>
                <a:lnTo>
                  <a:pt x="342" y="110"/>
                </a:lnTo>
                <a:lnTo>
                  <a:pt x="342" y="110"/>
                </a:lnTo>
                <a:lnTo>
                  <a:pt x="343" y="110"/>
                </a:lnTo>
                <a:lnTo>
                  <a:pt x="342" y="110"/>
                </a:lnTo>
                <a:lnTo>
                  <a:pt x="342" y="110"/>
                </a:lnTo>
                <a:lnTo>
                  <a:pt x="343" y="110"/>
                </a:lnTo>
                <a:lnTo>
                  <a:pt x="343" y="110"/>
                </a:lnTo>
                <a:lnTo>
                  <a:pt x="343" y="110"/>
                </a:lnTo>
                <a:lnTo>
                  <a:pt x="345" y="110"/>
                </a:lnTo>
                <a:lnTo>
                  <a:pt x="345" y="110"/>
                </a:lnTo>
                <a:lnTo>
                  <a:pt x="346" y="108"/>
                </a:lnTo>
                <a:lnTo>
                  <a:pt x="346" y="108"/>
                </a:lnTo>
                <a:lnTo>
                  <a:pt x="348" y="110"/>
                </a:lnTo>
                <a:lnTo>
                  <a:pt x="348" y="110"/>
                </a:lnTo>
                <a:lnTo>
                  <a:pt x="349" y="108"/>
                </a:lnTo>
                <a:lnTo>
                  <a:pt x="350" y="108"/>
                </a:lnTo>
                <a:lnTo>
                  <a:pt x="350" y="108"/>
                </a:lnTo>
                <a:lnTo>
                  <a:pt x="350" y="108"/>
                </a:lnTo>
                <a:lnTo>
                  <a:pt x="352" y="108"/>
                </a:lnTo>
                <a:lnTo>
                  <a:pt x="353" y="108"/>
                </a:lnTo>
                <a:lnTo>
                  <a:pt x="353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5" y="107"/>
                </a:lnTo>
                <a:lnTo>
                  <a:pt x="356" y="107"/>
                </a:lnTo>
                <a:lnTo>
                  <a:pt x="356" y="107"/>
                </a:lnTo>
                <a:lnTo>
                  <a:pt x="356" y="107"/>
                </a:lnTo>
                <a:lnTo>
                  <a:pt x="356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7"/>
                </a:lnTo>
                <a:lnTo>
                  <a:pt x="356" y="107"/>
                </a:lnTo>
                <a:lnTo>
                  <a:pt x="358" y="107"/>
                </a:lnTo>
                <a:lnTo>
                  <a:pt x="358" y="107"/>
                </a:lnTo>
                <a:lnTo>
                  <a:pt x="358" y="108"/>
                </a:lnTo>
                <a:lnTo>
                  <a:pt x="358" y="108"/>
                </a:lnTo>
                <a:lnTo>
                  <a:pt x="359" y="107"/>
                </a:lnTo>
                <a:lnTo>
                  <a:pt x="359" y="107"/>
                </a:lnTo>
                <a:lnTo>
                  <a:pt x="359" y="107"/>
                </a:lnTo>
                <a:lnTo>
                  <a:pt x="359" y="107"/>
                </a:lnTo>
                <a:lnTo>
                  <a:pt x="359" y="106"/>
                </a:lnTo>
                <a:lnTo>
                  <a:pt x="359" y="106"/>
                </a:lnTo>
                <a:lnTo>
                  <a:pt x="359" y="106"/>
                </a:lnTo>
                <a:lnTo>
                  <a:pt x="360" y="106"/>
                </a:lnTo>
                <a:lnTo>
                  <a:pt x="359" y="104"/>
                </a:lnTo>
                <a:lnTo>
                  <a:pt x="359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0" y="104"/>
                </a:lnTo>
                <a:lnTo>
                  <a:pt x="363" y="104"/>
                </a:lnTo>
                <a:lnTo>
                  <a:pt x="365" y="104"/>
                </a:lnTo>
                <a:lnTo>
                  <a:pt x="365" y="103"/>
                </a:lnTo>
                <a:lnTo>
                  <a:pt x="365" y="103"/>
                </a:lnTo>
                <a:lnTo>
                  <a:pt x="365" y="103"/>
                </a:lnTo>
                <a:lnTo>
                  <a:pt x="366" y="103"/>
                </a:lnTo>
                <a:lnTo>
                  <a:pt x="367" y="103"/>
                </a:lnTo>
                <a:lnTo>
                  <a:pt x="369" y="103"/>
                </a:lnTo>
                <a:lnTo>
                  <a:pt x="369" y="103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1"/>
                </a:lnTo>
                <a:lnTo>
                  <a:pt x="370" y="100"/>
                </a:lnTo>
                <a:lnTo>
                  <a:pt x="370" y="100"/>
                </a:lnTo>
                <a:lnTo>
                  <a:pt x="370" y="101"/>
                </a:lnTo>
                <a:lnTo>
                  <a:pt x="370" y="101"/>
                </a:lnTo>
                <a:lnTo>
                  <a:pt x="372" y="101"/>
                </a:lnTo>
                <a:lnTo>
                  <a:pt x="372" y="101"/>
                </a:lnTo>
                <a:lnTo>
                  <a:pt x="373" y="101"/>
                </a:lnTo>
                <a:lnTo>
                  <a:pt x="373" y="101"/>
                </a:lnTo>
                <a:lnTo>
                  <a:pt x="375" y="100"/>
                </a:lnTo>
                <a:lnTo>
                  <a:pt x="376" y="100"/>
                </a:lnTo>
                <a:lnTo>
                  <a:pt x="376" y="100"/>
                </a:lnTo>
                <a:lnTo>
                  <a:pt x="375" y="100"/>
                </a:lnTo>
                <a:lnTo>
                  <a:pt x="375" y="100"/>
                </a:lnTo>
                <a:lnTo>
                  <a:pt x="375" y="101"/>
                </a:lnTo>
                <a:lnTo>
                  <a:pt x="375" y="101"/>
                </a:lnTo>
                <a:lnTo>
                  <a:pt x="375" y="103"/>
                </a:lnTo>
                <a:lnTo>
                  <a:pt x="375" y="103"/>
                </a:lnTo>
                <a:lnTo>
                  <a:pt x="373" y="103"/>
                </a:lnTo>
                <a:lnTo>
                  <a:pt x="372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70" y="104"/>
                </a:lnTo>
                <a:lnTo>
                  <a:pt x="369" y="104"/>
                </a:lnTo>
                <a:lnTo>
                  <a:pt x="369" y="104"/>
                </a:lnTo>
                <a:lnTo>
                  <a:pt x="369" y="106"/>
                </a:lnTo>
                <a:lnTo>
                  <a:pt x="369" y="106"/>
                </a:lnTo>
                <a:lnTo>
                  <a:pt x="370" y="106"/>
                </a:lnTo>
                <a:lnTo>
                  <a:pt x="370" y="106"/>
                </a:lnTo>
                <a:lnTo>
                  <a:pt x="370" y="106"/>
                </a:lnTo>
                <a:lnTo>
                  <a:pt x="369" y="106"/>
                </a:lnTo>
                <a:lnTo>
                  <a:pt x="369" y="107"/>
                </a:lnTo>
                <a:lnTo>
                  <a:pt x="369" y="107"/>
                </a:lnTo>
                <a:lnTo>
                  <a:pt x="369" y="107"/>
                </a:lnTo>
                <a:lnTo>
                  <a:pt x="369" y="107"/>
                </a:lnTo>
                <a:lnTo>
                  <a:pt x="369" y="106"/>
                </a:lnTo>
                <a:lnTo>
                  <a:pt x="367" y="106"/>
                </a:lnTo>
                <a:lnTo>
                  <a:pt x="367" y="104"/>
                </a:lnTo>
                <a:lnTo>
                  <a:pt x="366" y="104"/>
                </a:lnTo>
                <a:lnTo>
                  <a:pt x="366" y="106"/>
                </a:lnTo>
                <a:lnTo>
                  <a:pt x="366" y="106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6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4"/>
                </a:lnTo>
                <a:lnTo>
                  <a:pt x="365" y="106"/>
                </a:lnTo>
                <a:lnTo>
                  <a:pt x="366" y="106"/>
                </a:lnTo>
                <a:lnTo>
                  <a:pt x="366" y="106"/>
                </a:lnTo>
                <a:lnTo>
                  <a:pt x="365" y="106"/>
                </a:lnTo>
                <a:lnTo>
                  <a:pt x="365" y="106"/>
                </a:lnTo>
                <a:lnTo>
                  <a:pt x="365" y="106"/>
                </a:lnTo>
                <a:lnTo>
                  <a:pt x="365" y="107"/>
                </a:lnTo>
                <a:lnTo>
                  <a:pt x="363" y="107"/>
                </a:lnTo>
                <a:lnTo>
                  <a:pt x="363" y="107"/>
                </a:lnTo>
                <a:lnTo>
                  <a:pt x="363" y="108"/>
                </a:lnTo>
                <a:lnTo>
                  <a:pt x="363" y="108"/>
                </a:lnTo>
                <a:lnTo>
                  <a:pt x="362" y="108"/>
                </a:lnTo>
                <a:lnTo>
                  <a:pt x="360" y="110"/>
                </a:lnTo>
                <a:lnTo>
                  <a:pt x="360" y="110"/>
                </a:lnTo>
                <a:lnTo>
                  <a:pt x="359" y="110"/>
                </a:lnTo>
                <a:lnTo>
                  <a:pt x="359" y="110"/>
                </a:lnTo>
                <a:lnTo>
                  <a:pt x="359" y="111"/>
                </a:lnTo>
                <a:lnTo>
                  <a:pt x="358" y="113"/>
                </a:lnTo>
                <a:lnTo>
                  <a:pt x="358" y="113"/>
                </a:lnTo>
                <a:lnTo>
                  <a:pt x="359" y="113"/>
                </a:lnTo>
                <a:lnTo>
                  <a:pt x="359" y="113"/>
                </a:lnTo>
                <a:lnTo>
                  <a:pt x="360" y="113"/>
                </a:lnTo>
                <a:lnTo>
                  <a:pt x="360" y="113"/>
                </a:lnTo>
                <a:lnTo>
                  <a:pt x="360" y="114"/>
                </a:lnTo>
                <a:lnTo>
                  <a:pt x="360" y="114"/>
                </a:lnTo>
                <a:lnTo>
                  <a:pt x="359" y="114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9" y="116"/>
                </a:lnTo>
                <a:lnTo>
                  <a:pt x="358" y="116"/>
                </a:lnTo>
                <a:lnTo>
                  <a:pt x="358" y="116"/>
                </a:lnTo>
                <a:lnTo>
                  <a:pt x="358" y="116"/>
                </a:lnTo>
                <a:lnTo>
                  <a:pt x="358" y="117"/>
                </a:lnTo>
                <a:lnTo>
                  <a:pt x="356" y="117"/>
                </a:lnTo>
                <a:lnTo>
                  <a:pt x="356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8"/>
                </a:lnTo>
                <a:lnTo>
                  <a:pt x="355" y="117"/>
                </a:lnTo>
                <a:lnTo>
                  <a:pt x="355" y="116"/>
                </a:lnTo>
                <a:lnTo>
                  <a:pt x="355" y="116"/>
                </a:lnTo>
                <a:lnTo>
                  <a:pt x="355" y="116"/>
                </a:lnTo>
                <a:lnTo>
                  <a:pt x="355" y="114"/>
                </a:lnTo>
                <a:lnTo>
                  <a:pt x="355" y="114"/>
                </a:lnTo>
                <a:lnTo>
                  <a:pt x="355" y="114"/>
                </a:lnTo>
                <a:lnTo>
                  <a:pt x="355" y="113"/>
                </a:lnTo>
                <a:lnTo>
                  <a:pt x="356" y="113"/>
                </a:lnTo>
                <a:lnTo>
                  <a:pt x="356" y="113"/>
                </a:lnTo>
                <a:lnTo>
                  <a:pt x="356" y="113"/>
                </a:lnTo>
                <a:lnTo>
                  <a:pt x="356" y="111"/>
                </a:lnTo>
                <a:lnTo>
                  <a:pt x="355" y="111"/>
                </a:lnTo>
                <a:lnTo>
                  <a:pt x="355" y="113"/>
                </a:lnTo>
                <a:lnTo>
                  <a:pt x="355" y="113"/>
                </a:lnTo>
                <a:lnTo>
                  <a:pt x="353" y="113"/>
                </a:lnTo>
                <a:lnTo>
                  <a:pt x="353" y="113"/>
                </a:lnTo>
                <a:lnTo>
                  <a:pt x="353" y="113"/>
                </a:lnTo>
                <a:lnTo>
                  <a:pt x="353" y="113"/>
                </a:lnTo>
                <a:lnTo>
                  <a:pt x="355" y="111"/>
                </a:lnTo>
                <a:lnTo>
                  <a:pt x="356" y="111"/>
                </a:lnTo>
                <a:lnTo>
                  <a:pt x="356" y="110"/>
                </a:lnTo>
                <a:lnTo>
                  <a:pt x="356" y="110"/>
                </a:lnTo>
                <a:lnTo>
                  <a:pt x="356" y="110"/>
                </a:lnTo>
                <a:lnTo>
                  <a:pt x="356" y="110"/>
                </a:lnTo>
                <a:lnTo>
                  <a:pt x="355" y="110"/>
                </a:lnTo>
                <a:lnTo>
                  <a:pt x="355" y="110"/>
                </a:lnTo>
                <a:lnTo>
                  <a:pt x="355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3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2" y="110"/>
                </a:lnTo>
                <a:lnTo>
                  <a:pt x="350" y="111"/>
                </a:lnTo>
                <a:lnTo>
                  <a:pt x="350" y="111"/>
                </a:lnTo>
                <a:lnTo>
                  <a:pt x="350" y="111"/>
                </a:lnTo>
                <a:lnTo>
                  <a:pt x="350" y="111"/>
                </a:lnTo>
                <a:lnTo>
                  <a:pt x="349" y="111"/>
                </a:lnTo>
                <a:lnTo>
                  <a:pt x="349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8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1"/>
                </a:lnTo>
                <a:lnTo>
                  <a:pt x="346" y="113"/>
                </a:lnTo>
                <a:lnTo>
                  <a:pt x="348" y="113"/>
                </a:lnTo>
                <a:lnTo>
                  <a:pt x="348" y="113"/>
                </a:lnTo>
                <a:lnTo>
                  <a:pt x="346" y="113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4"/>
                </a:lnTo>
                <a:lnTo>
                  <a:pt x="345" y="113"/>
                </a:lnTo>
                <a:lnTo>
                  <a:pt x="343" y="113"/>
                </a:lnTo>
                <a:lnTo>
                  <a:pt x="343" y="114"/>
                </a:lnTo>
                <a:lnTo>
                  <a:pt x="343" y="114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6"/>
                </a:lnTo>
                <a:lnTo>
                  <a:pt x="342" y="117"/>
                </a:lnTo>
                <a:lnTo>
                  <a:pt x="342" y="117"/>
                </a:lnTo>
                <a:lnTo>
                  <a:pt x="342" y="116"/>
                </a:lnTo>
                <a:lnTo>
                  <a:pt x="342" y="116"/>
                </a:lnTo>
                <a:lnTo>
                  <a:pt x="340" y="116"/>
                </a:lnTo>
                <a:lnTo>
                  <a:pt x="339" y="117"/>
                </a:lnTo>
                <a:lnTo>
                  <a:pt x="339" y="116"/>
                </a:lnTo>
                <a:lnTo>
                  <a:pt x="339" y="116"/>
                </a:lnTo>
                <a:lnTo>
                  <a:pt x="339" y="116"/>
                </a:lnTo>
                <a:lnTo>
                  <a:pt x="338" y="116"/>
                </a:lnTo>
                <a:lnTo>
                  <a:pt x="338" y="116"/>
                </a:lnTo>
                <a:lnTo>
                  <a:pt x="338" y="117"/>
                </a:lnTo>
                <a:lnTo>
                  <a:pt x="338" y="117"/>
                </a:lnTo>
                <a:lnTo>
                  <a:pt x="338" y="117"/>
                </a:lnTo>
                <a:lnTo>
                  <a:pt x="338" y="117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18"/>
                </a:lnTo>
                <a:lnTo>
                  <a:pt x="338" y="120"/>
                </a:lnTo>
                <a:lnTo>
                  <a:pt x="338" y="120"/>
                </a:lnTo>
                <a:lnTo>
                  <a:pt x="338" y="121"/>
                </a:lnTo>
                <a:lnTo>
                  <a:pt x="339" y="121"/>
                </a:lnTo>
                <a:lnTo>
                  <a:pt x="340" y="121"/>
                </a:lnTo>
                <a:lnTo>
                  <a:pt x="340" y="121"/>
                </a:lnTo>
                <a:lnTo>
                  <a:pt x="342" y="121"/>
                </a:lnTo>
                <a:lnTo>
                  <a:pt x="342" y="121"/>
                </a:lnTo>
                <a:lnTo>
                  <a:pt x="342" y="121"/>
                </a:lnTo>
                <a:lnTo>
                  <a:pt x="343" y="120"/>
                </a:lnTo>
                <a:lnTo>
                  <a:pt x="343" y="120"/>
                </a:lnTo>
                <a:lnTo>
                  <a:pt x="343" y="120"/>
                </a:lnTo>
                <a:lnTo>
                  <a:pt x="342" y="120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3" y="118"/>
                </a:lnTo>
                <a:lnTo>
                  <a:pt x="345" y="120"/>
                </a:lnTo>
                <a:lnTo>
                  <a:pt x="345" y="120"/>
                </a:lnTo>
                <a:lnTo>
                  <a:pt x="346" y="120"/>
                </a:lnTo>
                <a:lnTo>
                  <a:pt x="346" y="120"/>
                </a:lnTo>
                <a:lnTo>
                  <a:pt x="345" y="120"/>
                </a:lnTo>
                <a:lnTo>
                  <a:pt x="343" y="121"/>
                </a:lnTo>
                <a:lnTo>
                  <a:pt x="343" y="121"/>
                </a:lnTo>
                <a:lnTo>
                  <a:pt x="343" y="123"/>
                </a:lnTo>
                <a:lnTo>
                  <a:pt x="343" y="123"/>
                </a:lnTo>
                <a:lnTo>
                  <a:pt x="343" y="124"/>
                </a:lnTo>
                <a:lnTo>
                  <a:pt x="343" y="124"/>
                </a:lnTo>
                <a:lnTo>
                  <a:pt x="343" y="124"/>
                </a:lnTo>
                <a:lnTo>
                  <a:pt x="343" y="125"/>
                </a:lnTo>
                <a:lnTo>
                  <a:pt x="343" y="125"/>
                </a:lnTo>
                <a:lnTo>
                  <a:pt x="343" y="127"/>
                </a:lnTo>
                <a:lnTo>
                  <a:pt x="343" y="127"/>
                </a:lnTo>
                <a:lnTo>
                  <a:pt x="343" y="127"/>
                </a:lnTo>
                <a:lnTo>
                  <a:pt x="342" y="127"/>
                </a:lnTo>
                <a:lnTo>
                  <a:pt x="342" y="127"/>
                </a:lnTo>
                <a:lnTo>
                  <a:pt x="342" y="127"/>
                </a:lnTo>
                <a:lnTo>
                  <a:pt x="342" y="128"/>
                </a:lnTo>
                <a:lnTo>
                  <a:pt x="342" y="128"/>
                </a:lnTo>
                <a:lnTo>
                  <a:pt x="342" y="128"/>
                </a:lnTo>
                <a:lnTo>
                  <a:pt x="343" y="128"/>
                </a:lnTo>
                <a:lnTo>
                  <a:pt x="343" y="128"/>
                </a:lnTo>
                <a:lnTo>
                  <a:pt x="345" y="127"/>
                </a:lnTo>
                <a:lnTo>
                  <a:pt x="345" y="127"/>
                </a:lnTo>
                <a:lnTo>
                  <a:pt x="345" y="127"/>
                </a:lnTo>
                <a:lnTo>
                  <a:pt x="345" y="127"/>
                </a:lnTo>
                <a:lnTo>
                  <a:pt x="345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28"/>
                </a:lnTo>
                <a:lnTo>
                  <a:pt x="346" y="130"/>
                </a:lnTo>
                <a:lnTo>
                  <a:pt x="346" y="130"/>
                </a:lnTo>
                <a:lnTo>
                  <a:pt x="346" y="130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1"/>
                </a:lnTo>
                <a:lnTo>
                  <a:pt x="345" y="130"/>
                </a:lnTo>
                <a:lnTo>
                  <a:pt x="345" y="130"/>
                </a:lnTo>
                <a:lnTo>
                  <a:pt x="345" y="130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8"/>
                </a:lnTo>
                <a:lnTo>
                  <a:pt x="345" y="127"/>
                </a:lnTo>
                <a:lnTo>
                  <a:pt x="345" y="127"/>
                </a:lnTo>
                <a:lnTo>
                  <a:pt x="343" y="128"/>
                </a:lnTo>
                <a:lnTo>
                  <a:pt x="343" y="128"/>
                </a:lnTo>
                <a:lnTo>
                  <a:pt x="343" y="128"/>
                </a:lnTo>
                <a:lnTo>
                  <a:pt x="343" y="128"/>
                </a:lnTo>
                <a:lnTo>
                  <a:pt x="343" y="130"/>
                </a:lnTo>
                <a:lnTo>
                  <a:pt x="343" y="130"/>
                </a:lnTo>
                <a:lnTo>
                  <a:pt x="343" y="130"/>
                </a:lnTo>
                <a:lnTo>
                  <a:pt x="343" y="130"/>
                </a:lnTo>
                <a:lnTo>
                  <a:pt x="343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1"/>
                </a:lnTo>
                <a:lnTo>
                  <a:pt x="342" y="130"/>
                </a:lnTo>
                <a:lnTo>
                  <a:pt x="342" y="130"/>
                </a:lnTo>
                <a:lnTo>
                  <a:pt x="342" y="130"/>
                </a:lnTo>
                <a:lnTo>
                  <a:pt x="342" y="130"/>
                </a:lnTo>
                <a:lnTo>
                  <a:pt x="342" y="128"/>
                </a:lnTo>
                <a:lnTo>
                  <a:pt x="342" y="128"/>
                </a:lnTo>
                <a:lnTo>
                  <a:pt x="342" y="130"/>
                </a:lnTo>
                <a:lnTo>
                  <a:pt x="340" y="130"/>
                </a:lnTo>
                <a:lnTo>
                  <a:pt x="340" y="130"/>
                </a:lnTo>
                <a:lnTo>
                  <a:pt x="339" y="131"/>
                </a:lnTo>
                <a:lnTo>
                  <a:pt x="339" y="131"/>
                </a:lnTo>
                <a:lnTo>
                  <a:pt x="339" y="133"/>
                </a:lnTo>
                <a:lnTo>
                  <a:pt x="339" y="133"/>
                </a:lnTo>
                <a:lnTo>
                  <a:pt x="339" y="133"/>
                </a:lnTo>
                <a:lnTo>
                  <a:pt x="338" y="133"/>
                </a:lnTo>
                <a:lnTo>
                  <a:pt x="336" y="133"/>
                </a:lnTo>
                <a:lnTo>
                  <a:pt x="336" y="134"/>
                </a:lnTo>
                <a:lnTo>
                  <a:pt x="336" y="134"/>
                </a:lnTo>
                <a:lnTo>
                  <a:pt x="336" y="133"/>
                </a:lnTo>
                <a:lnTo>
                  <a:pt x="335" y="133"/>
                </a:lnTo>
                <a:lnTo>
                  <a:pt x="335" y="133"/>
                </a:lnTo>
                <a:lnTo>
                  <a:pt x="335" y="133"/>
                </a:lnTo>
                <a:lnTo>
                  <a:pt x="335" y="131"/>
                </a:lnTo>
                <a:lnTo>
                  <a:pt x="335" y="131"/>
                </a:lnTo>
                <a:lnTo>
                  <a:pt x="335" y="131"/>
                </a:lnTo>
                <a:lnTo>
                  <a:pt x="336" y="131"/>
                </a:lnTo>
                <a:lnTo>
                  <a:pt x="336" y="130"/>
                </a:lnTo>
                <a:lnTo>
                  <a:pt x="338" y="130"/>
                </a:lnTo>
                <a:lnTo>
                  <a:pt x="338" y="130"/>
                </a:lnTo>
                <a:lnTo>
                  <a:pt x="338" y="130"/>
                </a:lnTo>
                <a:lnTo>
                  <a:pt x="338" y="128"/>
                </a:lnTo>
                <a:lnTo>
                  <a:pt x="338" y="128"/>
                </a:lnTo>
                <a:lnTo>
                  <a:pt x="338" y="128"/>
                </a:lnTo>
                <a:lnTo>
                  <a:pt x="336" y="128"/>
                </a:lnTo>
                <a:lnTo>
                  <a:pt x="336" y="128"/>
                </a:lnTo>
                <a:lnTo>
                  <a:pt x="336" y="128"/>
                </a:lnTo>
                <a:lnTo>
                  <a:pt x="336" y="127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5" y="128"/>
                </a:lnTo>
                <a:lnTo>
                  <a:pt x="333" y="127"/>
                </a:lnTo>
                <a:lnTo>
                  <a:pt x="333" y="127"/>
                </a:lnTo>
                <a:lnTo>
                  <a:pt x="335" y="127"/>
                </a:lnTo>
                <a:lnTo>
                  <a:pt x="335" y="127"/>
                </a:lnTo>
                <a:lnTo>
                  <a:pt x="336" y="127"/>
                </a:lnTo>
                <a:lnTo>
                  <a:pt x="336" y="127"/>
                </a:lnTo>
                <a:lnTo>
                  <a:pt x="336" y="125"/>
                </a:lnTo>
                <a:lnTo>
                  <a:pt x="336" y="125"/>
                </a:lnTo>
                <a:lnTo>
                  <a:pt x="336" y="127"/>
                </a:lnTo>
                <a:lnTo>
                  <a:pt x="336" y="125"/>
                </a:lnTo>
                <a:lnTo>
                  <a:pt x="338" y="125"/>
                </a:lnTo>
                <a:lnTo>
                  <a:pt x="338" y="125"/>
                </a:lnTo>
                <a:lnTo>
                  <a:pt x="338" y="124"/>
                </a:lnTo>
                <a:lnTo>
                  <a:pt x="338" y="124"/>
                </a:lnTo>
                <a:lnTo>
                  <a:pt x="338" y="124"/>
                </a:lnTo>
                <a:lnTo>
                  <a:pt x="339" y="124"/>
                </a:lnTo>
                <a:lnTo>
                  <a:pt x="339" y="124"/>
                </a:lnTo>
                <a:lnTo>
                  <a:pt x="339" y="125"/>
                </a:lnTo>
                <a:lnTo>
                  <a:pt x="339" y="125"/>
                </a:lnTo>
                <a:lnTo>
                  <a:pt x="339" y="125"/>
                </a:lnTo>
                <a:lnTo>
                  <a:pt x="340" y="125"/>
                </a:lnTo>
                <a:lnTo>
                  <a:pt x="340" y="125"/>
                </a:lnTo>
                <a:lnTo>
                  <a:pt x="340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5"/>
                </a:lnTo>
                <a:lnTo>
                  <a:pt x="342" y="124"/>
                </a:lnTo>
                <a:lnTo>
                  <a:pt x="342" y="124"/>
                </a:lnTo>
                <a:lnTo>
                  <a:pt x="342" y="123"/>
                </a:lnTo>
                <a:lnTo>
                  <a:pt x="342" y="123"/>
                </a:lnTo>
                <a:lnTo>
                  <a:pt x="342" y="121"/>
                </a:lnTo>
                <a:lnTo>
                  <a:pt x="342" y="121"/>
                </a:lnTo>
                <a:lnTo>
                  <a:pt x="340" y="121"/>
                </a:lnTo>
                <a:lnTo>
                  <a:pt x="340" y="123"/>
                </a:lnTo>
                <a:lnTo>
                  <a:pt x="339" y="123"/>
                </a:lnTo>
                <a:lnTo>
                  <a:pt x="338" y="124"/>
                </a:lnTo>
                <a:lnTo>
                  <a:pt x="336" y="124"/>
                </a:lnTo>
                <a:lnTo>
                  <a:pt x="336" y="124"/>
                </a:lnTo>
                <a:lnTo>
                  <a:pt x="336" y="124"/>
                </a:lnTo>
                <a:lnTo>
                  <a:pt x="330" y="125"/>
                </a:lnTo>
                <a:lnTo>
                  <a:pt x="329" y="125"/>
                </a:lnTo>
                <a:lnTo>
                  <a:pt x="329" y="125"/>
                </a:lnTo>
                <a:lnTo>
                  <a:pt x="330" y="125"/>
                </a:lnTo>
                <a:lnTo>
                  <a:pt x="330" y="125"/>
                </a:lnTo>
                <a:lnTo>
                  <a:pt x="332" y="125"/>
                </a:lnTo>
                <a:lnTo>
                  <a:pt x="332" y="124"/>
                </a:lnTo>
                <a:lnTo>
                  <a:pt x="332" y="124"/>
                </a:lnTo>
                <a:lnTo>
                  <a:pt x="332" y="124"/>
                </a:lnTo>
                <a:lnTo>
                  <a:pt x="332" y="124"/>
                </a:lnTo>
                <a:lnTo>
                  <a:pt x="333" y="124"/>
                </a:lnTo>
                <a:lnTo>
                  <a:pt x="333" y="124"/>
                </a:lnTo>
                <a:lnTo>
                  <a:pt x="333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3"/>
                </a:lnTo>
                <a:lnTo>
                  <a:pt x="335" y="124"/>
                </a:lnTo>
                <a:lnTo>
                  <a:pt x="336" y="124"/>
                </a:lnTo>
                <a:lnTo>
                  <a:pt x="336" y="124"/>
                </a:lnTo>
                <a:lnTo>
                  <a:pt x="336" y="123"/>
                </a:lnTo>
                <a:lnTo>
                  <a:pt x="338" y="123"/>
                </a:lnTo>
                <a:lnTo>
                  <a:pt x="338" y="121"/>
                </a:lnTo>
                <a:lnTo>
                  <a:pt x="338" y="121"/>
                </a:lnTo>
                <a:lnTo>
                  <a:pt x="338" y="120"/>
                </a:lnTo>
                <a:lnTo>
                  <a:pt x="338" y="120"/>
                </a:lnTo>
                <a:lnTo>
                  <a:pt x="338" y="120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6" y="120"/>
                </a:lnTo>
                <a:lnTo>
                  <a:pt x="336" y="120"/>
                </a:lnTo>
                <a:lnTo>
                  <a:pt x="336" y="120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6" y="118"/>
                </a:lnTo>
                <a:lnTo>
                  <a:pt x="335" y="118"/>
                </a:lnTo>
                <a:lnTo>
                  <a:pt x="335" y="118"/>
                </a:lnTo>
                <a:lnTo>
                  <a:pt x="333" y="118"/>
                </a:lnTo>
                <a:lnTo>
                  <a:pt x="333" y="118"/>
                </a:lnTo>
                <a:lnTo>
                  <a:pt x="333" y="118"/>
                </a:lnTo>
                <a:lnTo>
                  <a:pt x="332" y="118"/>
                </a:lnTo>
                <a:lnTo>
                  <a:pt x="330" y="120"/>
                </a:lnTo>
                <a:lnTo>
                  <a:pt x="329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0"/>
                </a:lnTo>
                <a:lnTo>
                  <a:pt x="328" y="121"/>
                </a:lnTo>
                <a:lnTo>
                  <a:pt x="328" y="121"/>
                </a:lnTo>
                <a:lnTo>
                  <a:pt x="328" y="121"/>
                </a:lnTo>
                <a:lnTo>
                  <a:pt x="328" y="123"/>
                </a:lnTo>
                <a:lnTo>
                  <a:pt x="326" y="123"/>
                </a:lnTo>
                <a:lnTo>
                  <a:pt x="326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8" y="123"/>
                </a:lnTo>
                <a:lnTo>
                  <a:pt x="326" y="123"/>
                </a:lnTo>
                <a:lnTo>
                  <a:pt x="326" y="124"/>
                </a:lnTo>
                <a:lnTo>
                  <a:pt x="326" y="124"/>
                </a:lnTo>
                <a:lnTo>
                  <a:pt x="326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4"/>
                </a:lnTo>
                <a:lnTo>
                  <a:pt x="325" y="123"/>
                </a:lnTo>
                <a:lnTo>
                  <a:pt x="325" y="123"/>
                </a:lnTo>
                <a:lnTo>
                  <a:pt x="325" y="123"/>
                </a:lnTo>
                <a:lnTo>
                  <a:pt x="325" y="123"/>
                </a:lnTo>
                <a:lnTo>
                  <a:pt x="325" y="121"/>
                </a:lnTo>
                <a:lnTo>
                  <a:pt x="325" y="121"/>
                </a:lnTo>
                <a:lnTo>
                  <a:pt x="325" y="121"/>
                </a:lnTo>
                <a:lnTo>
                  <a:pt x="325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1"/>
                </a:lnTo>
                <a:lnTo>
                  <a:pt x="323" y="123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3" y="124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2" y="125"/>
                </a:lnTo>
                <a:lnTo>
                  <a:pt x="320" y="125"/>
                </a:lnTo>
                <a:lnTo>
                  <a:pt x="320" y="127"/>
                </a:lnTo>
                <a:lnTo>
                  <a:pt x="319" y="127"/>
                </a:lnTo>
                <a:lnTo>
                  <a:pt x="319" y="127"/>
                </a:lnTo>
                <a:lnTo>
                  <a:pt x="319" y="127"/>
                </a:lnTo>
                <a:lnTo>
                  <a:pt x="319" y="127"/>
                </a:lnTo>
                <a:lnTo>
                  <a:pt x="318" y="127"/>
                </a:lnTo>
                <a:lnTo>
                  <a:pt x="318" y="127"/>
                </a:lnTo>
                <a:lnTo>
                  <a:pt x="318" y="125"/>
                </a:lnTo>
                <a:lnTo>
                  <a:pt x="318" y="125"/>
                </a:lnTo>
                <a:lnTo>
                  <a:pt x="319" y="125"/>
                </a:lnTo>
                <a:lnTo>
                  <a:pt x="319" y="125"/>
                </a:lnTo>
                <a:lnTo>
                  <a:pt x="320" y="125"/>
                </a:lnTo>
                <a:lnTo>
                  <a:pt x="320" y="125"/>
                </a:lnTo>
                <a:lnTo>
                  <a:pt x="319" y="124"/>
                </a:lnTo>
                <a:lnTo>
                  <a:pt x="319" y="124"/>
                </a:lnTo>
                <a:lnTo>
                  <a:pt x="319" y="123"/>
                </a:lnTo>
                <a:lnTo>
                  <a:pt x="319" y="123"/>
                </a:lnTo>
                <a:lnTo>
                  <a:pt x="318" y="123"/>
                </a:lnTo>
                <a:lnTo>
                  <a:pt x="318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4"/>
                </a:lnTo>
                <a:lnTo>
                  <a:pt x="316" y="125"/>
                </a:lnTo>
                <a:lnTo>
                  <a:pt x="316" y="125"/>
                </a:lnTo>
                <a:lnTo>
                  <a:pt x="315" y="124"/>
                </a:lnTo>
                <a:lnTo>
                  <a:pt x="315" y="124"/>
                </a:lnTo>
                <a:lnTo>
                  <a:pt x="313" y="124"/>
                </a:lnTo>
                <a:lnTo>
                  <a:pt x="313" y="124"/>
                </a:lnTo>
                <a:lnTo>
                  <a:pt x="313" y="124"/>
                </a:lnTo>
                <a:lnTo>
                  <a:pt x="315" y="125"/>
                </a:lnTo>
                <a:lnTo>
                  <a:pt x="315" y="125"/>
                </a:lnTo>
                <a:lnTo>
                  <a:pt x="315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7"/>
                </a:lnTo>
                <a:lnTo>
                  <a:pt x="312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5"/>
                </a:lnTo>
                <a:lnTo>
                  <a:pt x="313" y="124"/>
                </a:lnTo>
                <a:lnTo>
                  <a:pt x="313" y="124"/>
                </a:lnTo>
                <a:lnTo>
                  <a:pt x="313" y="125"/>
                </a:lnTo>
                <a:lnTo>
                  <a:pt x="313" y="125"/>
                </a:lnTo>
                <a:lnTo>
                  <a:pt x="312" y="125"/>
                </a:lnTo>
                <a:lnTo>
                  <a:pt x="312" y="125"/>
                </a:lnTo>
                <a:lnTo>
                  <a:pt x="312" y="124"/>
                </a:lnTo>
                <a:lnTo>
                  <a:pt x="312" y="124"/>
                </a:lnTo>
                <a:lnTo>
                  <a:pt x="312" y="124"/>
                </a:lnTo>
                <a:lnTo>
                  <a:pt x="312" y="123"/>
                </a:lnTo>
                <a:lnTo>
                  <a:pt x="312" y="123"/>
                </a:lnTo>
                <a:lnTo>
                  <a:pt x="312" y="123"/>
                </a:lnTo>
                <a:lnTo>
                  <a:pt x="312" y="123"/>
                </a:lnTo>
                <a:lnTo>
                  <a:pt x="311" y="123"/>
                </a:lnTo>
                <a:lnTo>
                  <a:pt x="311" y="123"/>
                </a:lnTo>
                <a:lnTo>
                  <a:pt x="309" y="123"/>
                </a:lnTo>
                <a:lnTo>
                  <a:pt x="309" y="123"/>
                </a:lnTo>
                <a:lnTo>
                  <a:pt x="309" y="123"/>
                </a:lnTo>
                <a:lnTo>
                  <a:pt x="308" y="123"/>
                </a:lnTo>
                <a:lnTo>
                  <a:pt x="308" y="123"/>
                </a:lnTo>
                <a:lnTo>
                  <a:pt x="306" y="124"/>
                </a:lnTo>
                <a:lnTo>
                  <a:pt x="305" y="124"/>
                </a:lnTo>
                <a:lnTo>
                  <a:pt x="305" y="125"/>
                </a:lnTo>
                <a:lnTo>
                  <a:pt x="305" y="125"/>
                </a:lnTo>
                <a:lnTo>
                  <a:pt x="305" y="125"/>
                </a:lnTo>
                <a:lnTo>
                  <a:pt x="305" y="125"/>
                </a:lnTo>
                <a:lnTo>
                  <a:pt x="305" y="127"/>
                </a:lnTo>
                <a:lnTo>
                  <a:pt x="305" y="127"/>
                </a:lnTo>
                <a:lnTo>
                  <a:pt x="303" y="127"/>
                </a:lnTo>
                <a:lnTo>
                  <a:pt x="303" y="127"/>
                </a:lnTo>
                <a:lnTo>
                  <a:pt x="305" y="127"/>
                </a:lnTo>
                <a:lnTo>
                  <a:pt x="305" y="127"/>
                </a:lnTo>
                <a:lnTo>
                  <a:pt x="303" y="125"/>
                </a:lnTo>
                <a:lnTo>
                  <a:pt x="303" y="125"/>
                </a:lnTo>
                <a:lnTo>
                  <a:pt x="303" y="125"/>
                </a:lnTo>
                <a:lnTo>
                  <a:pt x="302" y="125"/>
                </a:lnTo>
                <a:lnTo>
                  <a:pt x="302" y="127"/>
                </a:lnTo>
                <a:lnTo>
                  <a:pt x="301" y="127"/>
                </a:lnTo>
                <a:lnTo>
                  <a:pt x="301" y="128"/>
                </a:lnTo>
                <a:lnTo>
                  <a:pt x="301" y="128"/>
                </a:lnTo>
                <a:lnTo>
                  <a:pt x="299" y="128"/>
                </a:lnTo>
                <a:lnTo>
                  <a:pt x="298" y="130"/>
                </a:lnTo>
                <a:lnTo>
                  <a:pt x="298" y="130"/>
                </a:lnTo>
                <a:lnTo>
                  <a:pt x="298" y="130"/>
                </a:lnTo>
                <a:lnTo>
                  <a:pt x="298" y="128"/>
                </a:lnTo>
                <a:lnTo>
                  <a:pt x="296" y="128"/>
                </a:lnTo>
                <a:lnTo>
                  <a:pt x="296" y="128"/>
                </a:lnTo>
                <a:lnTo>
                  <a:pt x="296" y="130"/>
                </a:lnTo>
                <a:lnTo>
                  <a:pt x="296" y="130"/>
                </a:lnTo>
                <a:lnTo>
                  <a:pt x="296" y="130"/>
                </a:lnTo>
                <a:lnTo>
                  <a:pt x="296" y="131"/>
                </a:lnTo>
                <a:lnTo>
                  <a:pt x="296" y="130"/>
                </a:lnTo>
                <a:lnTo>
                  <a:pt x="295" y="130"/>
                </a:lnTo>
                <a:lnTo>
                  <a:pt x="295" y="130"/>
                </a:lnTo>
                <a:lnTo>
                  <a:pt x="295" y="130"/>
                </a:lnTo>
                <a:lnTo>
                  <a:pt x="293" y="130"/>
                </a:lnTo>
                <a:lnTo>
                  <a:pt x="293" y="130"/>
                </a:lnTo>
                <a:lnTo>
                  <a:pt x="295" y="131"/>
                </a:lnTo>
                <a:lnTo>
                  <a:pt x="295" y="131"/>
                </a:lnTo>
                <a:lnTo>
                  <a:pt x="295" y="131"/>
                </a:lnTo>
                <a:lnTo>
                  <a:pt x="295" y="131"/>
                </a:lnTo>
                <a:lnTo>
                  <a:pt x="292" y="131"/>
                </a:lnTo>
                <a:lnTo>
                  <a:pt x="291" y="133"/>
                </a:lnTo>
                <a:lnTo>
                  <a:pt x="289" y="133"/>
                </a:lnTo>
                <a:lnTo>
                  <a:pt x="289" y="133"/>
                </a:lnTo>
                <a:lnTo>
                  <a:pt x="286" y="134"/>
                </a:lnTo>
                <a:lnTo>
                  <a:pt x="285" y="134"/>
                </a:lnTo>
                <a:lnTo>
                  <a:pt x="283" y="134"/>
                </a:lnTo>
                <a:lnTo>
                  <a:pt x="283" y="135"/>
                </a:lnTo>
                <a:lnTo>
                  <a:pt x="283" y="135"/>
                </a:lnTo>
                <a:lnTo>
                  <a:pt x="283" y="135"/>
                </a:lnTo>
                <a:lnTo>
                  <a:pt x="283" y="135"/>
                </a:lnTo>
                <a:lnTo>
                  <a:pt x="282" y="135"/>
                </a:lnTo>
                <a:lnTo>
                  <a:pt x="282" y="135"/>
                </a:lnTo>
                <a:lnTo>
                  <a:pt x="281" y="135"/>
                </a:lnTo>
                <a:lnTo>
                  <a:pt x="281" y="137"/>
                </a:lnTo>
                <a:lnTo>
                  <a:pt x="278" y="138"/>
                </a:lnTo>
                <a:lnTo>
                  <a:pt x="278" y="138"/>
                </a:lnTo>
                <a:lnTo>
                  <a:pt x="278" y="137"/>
                </a:lnTo>
                <a:lnTo>
                  <a:pt x="278" y="137"/>
                </a:lnTo>
                <a:lnTo>
                  <a:pt x="276" y="137"/>
                </a:lnTo>
                <a:lnTo>
                  <a:pt x="276" y="135"/>
                </a:lnTo>
                <a:lnTo>
                  <a:pt x="276" y="135"/>
                </a:lnTo>
                <a:lnTo>
                  <a:pt x="276" y="137"/>
                </a:lnTo>
                <a:lnTo>
                  <a:pt x="276" y="137"/>
                </a:lnTo>
                <a:lnTo>
                  <a:pt x="275" y="138"/>
                </a:lnTo>
                <a:lnTo>
                  <a:pt x="275" y="138"/>
                </a:lnTo>
                <a:lnTo>
                  <a:pt x="275" y="138"/>
                </a:lnTo>
                <a:lnTo>
                  <a:pt x="275" y="140"/>
                </a:lnTo>
                <a:lnTo>
                  <a:pt x="273" y="140"/>
                </a:lnTo>
                <a:lnTo>
                  <a:pt x="273" y="140"/>
                </a:lnTo>
                <a:lnTo>
                  <a:pt x="273" y="140"/>
                </a:lnTo>
                <a:lnTo>
                  <a:pt x="273" y="140"/>
                </a:lnTo>
                <a:lnTo>
                  <a:pt x="272" y="140"/>
                </a:lnTo>
                <a:lnTo>
                  <a:pt x="272" y="140"/>
                </a:lnTo>
                <a:lnTo>
                  <a:pt x="272" y="140"/>
                </a:lnTo>
                <a:lnTo>
                  <a:pt x="273" y="138"/>
                </a:lnTo>
                <a:lnTo>
                  <a:pt x="273" y="138"/>
                </a:lnTo>
                <a:lnTo>
                  <a:pt x="273" y="138"/>
                </a:lnTo>
                <a:lnTo>
                  <a:pt x="275" y="137"/>
                </a:lnTo>
                <a:lnTo>
                  <a:pt x="275" y="137"/>
                </a:lnTo>
                <a:lnTo>
                  <a:pt x="273" y="137"/>
                </a:lnTo>
                <a:lnTo>
                  <a:pt x="273" y="137"/>
                </a:lnTo>
                <a:lnTo>
                  <a:pt x="272" y="137"/>
                </a:lnTo>
                <a:lnTo>
                  <a:pt x="271" y="138"/>
                </a:lnTo>
                <a:lnTo>
                  <a:pt x="271" y="138"/>
                </a:lnTo>
                <a:lnTo>
                  <a:pt x="271" y="138"/>
                </a:lnTo>
                <a:lnTo>
                  <a:pt x="271" y="140"/>
                </a:lnTo>
                <a:lnTo>
                  <a:pt x="271" y="140"/>
                </a:lnTo>
                <a:lnTo>
                  <a:pt x="271" y="140"/>
                </a:lnTo>
                <a:lnTo>
                  <a:pt x="271" y="140"/>
                </a:lnTo>
                <a:lnTo>
                  <a:pt x="269" y="141"/>
                </a:lnTo>
                <a:lnTo>
                  <a:pt x="268" y="141"/>
                </a:lnTo>
                <a:lnTo>
                  <a:pt x="268" y="141"/>
                </a:lnTo>
                <a:lnTo>
                  <a:pt x="266" y="141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6" y="143"/>
                </a:lnTo>
                <a:lnTo>
                  <a:pt x="265" y="144"/>
                </a:lnTo>
                <a:lnTo>
                  <a:pt x="265" y="144"/>
                </a:lnTo>
                <a:lnTo>
                  <a:pt x="264" y="144"/>
                </a:lnTo>
                <a:lnTo>
                  <a:pt x="264" y="144"/>
                </a:lnTo>
                <a:lnTo>
                  <a:pt x="264" y="144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5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7"/>
                </a:lnTo>
                <a:lnTo>
                  <a:pt x="264" y="145"/>
                </a:lnTo>
                <a:lnTo>
                  <a:pt x="262" y="147"/>
                </a:lnTo>
                <a:lnTo>
                  <a:pt x="262" y="147"/>
                </a:lnTo>
                <a:lnTo>
                  <a:pt x="262" y="147"/>
                </a:lnTo>
                <a:lnTo>
                  <a:pt x="262" y="147"/>
                </a:lnTo>
                <a:lnTo>
                  <a:pt x="261" y="147"/>
                </a:lnTo>
                <a:lnTo>
                  <a:pt x="259" y="147"/>
                </a:lnTo>
                <a:lnTo>
                  <a:pt x="259" y="148"/>
                </a:lnTo>
                <a:lnTo>
                  <a:pt x="259" y="148"/>
                </a:lnTo>
                <a:lnTo>
                  <a:pt x="259" y="148"/>
                </a:lnTo>
                <a:lnTo>
                  <a:pt x="259" y="148"/>
                </a:lnTo>
                <a:lnTo>
                  <a:pt x="258" y="148"/>
                </a:lnTo>
                <a:lnTo>
                  <a:pt x="258" y="150"/>
                </a:lnTo>
                <a:lnTo>
                  <a:pt x="258" y="150"/>
                </a:lnTo>
                <a:lnTo>
                  <a:pt x="256" y="150"/>
                </a:lnTo>
                <a:lnTo>
                  <a:pt x="256" y="150"/>
                </a:lnTo>
                <a:lnTo>
                  <a:pt x="256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5" y="150"/>
                </a:lnTo>
                <a:lnTo>
                  <a:pt x="254" y="150"/>
                </a:lnTo>
                <a:lnTo>
                  <a:pt x="254" y="151"/>
                </a:lnTo>
                <a:lnTo>
                  <a:pt x="251" y="151"/>
                </a:lnTo>
                <a:lnTo>
                  <a:pt x="251" y="151"/>
                </a:lnTo>
                <a:lnTo>
                  <a:pt x="249" y="153"/>
                </a:lnTo>
                <a:lnTo>
                  <a:pt x="249" y="153"/>
                </a:lnTo>
                <a:lnTo>
                  <a:pt x="251" y="154"/>
                </a:lnTo>
                <a:lnTo>
                  <a:pt x="251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4"/>
                </a:lnTo>
                <a:lnTo>
                  <a:pt x="249" y="153"/>
                </a:lnTo>
                <a:lnTo>
                  <a:pt x="248" y="153"/>
                </a:lnTo>
                <a:lnTo>
                  <a:pt x="248" y="154"/>
                </a:lnTo>
                <a:lnTo>
                  <a:pt x="248" y="154"/>
                </a:lnTo>
                <a:lnTo>
                  <a:pt x="246" y="154"/>
                </a:lnTo>
                <a:lnTo>
                  <a:pt x="246" y="154"/>
                </a:lnTo>
                <a:lnTo>
                  <a:pt x="246" y="154"/>
                </a:lnTo>
                <a:lnTo>
                  <a:pt x="245" y="154"/>
                </a:lnTo>
                <a:lnTo>
                  <a:pt x="244" y="154"/>
                </a:lnTo>
                <a:lnTo>
                  <a:pt x="244" y="154"/>
                </a:lnTo>
                <a:lnTo>
                  <a:pt x="242" y="154"/>
                </a:lnTo>
                <a:lnTo>
                  <a:pt x="242" y="154"/>
                </a:lnTo>
                <a:lnTo>
                  <a:pt x="242" y="155"/>
                </a:lnTo>
                <a:lnTo>
                  <a:pt x="242" y="155"/>
                </a:lnTo>
                <a:lnTo>
                  <a:pt x="242" y="155"/>
                </a:lnTo>
                <a:lnTo>
                  <a:pt x="239" y="155"/>
                </a:lnTo>
                <a:lnTo>
                  <a:pt x="238" y="157"/>
                </a:lnTo>
                <a:lnTo>
                  <a:pt x="236" y="158"/>
                </a:lnTo>
                <a:lnTo>
                  <a:pt x="234" y="160"/>
                </a:lnTo>
                <a:lnTo>
                  <a:pt x="232" y="160"/>
                </a:lnTo>
                <a:lnTo>
                  <a:pt x="232" y="161"/>
                </a:lnTo>
                <a:lnTo>
                  <a:pt x="232" y="161"/>
                </a:lnTo>
                <a:lnTo>
                  <a:pt x="231" y="160"/>
                </a:lnTo>
                <a:lnTo>
                  <a:pt x="231" y="160"/>
                </a:lnTo>
                <a:lnTo>
                  <a:pt x="229" y="161"/>
                </a:lnTo>
                <a:lnTo>
                  <a:pt x="229" y="161"/>
                </a:lnTo>
                <a:lnTo>
                  <a:pt x="229" y="161"/>
                </a:lnTo>
                <a:lnTo>
                  <a:pt x="229" y="161"/>
                </a:lnTo>
                <a:lnTo>
                  <a:pt x="231" y="163"/>
                </a:lnTo>
                <a:lnTo>
                  <a:pt x="231" y="163"/>
                </a:lnTo>
                <a:lnTo>
                  <a:pt x="231" y="163"/>
                </a:lnTo>
                <a:lnTo>
                  <a:pt x="232" y="161"/>
                </a:lnTo>
                <a:lnTo>
                  <a:pt x="232" y="161"/>
                </a:lnTo>
                <a:lnTo>
                  <a:pt x="232" y="163"/>
                </a:lnTo>
                <a:lnTo>
                  <a:pt x="234" y="163"/>
                </a:lnTo>
                <a:lnTo>
                  <a:pt x="234" y="163"/>
                </a:lnTo>
                <a:lnTo>
                  <a:pt x="234" y="161"/>
                </a:lnTo>
                <a:lnTo>
                  <a:pt x="234" y="161"/>
                </a:lnTo>
                <a:lnTo>
                  <a:pt x="234" y="163"/>
                </a:lnTo>
                <a:lnTo>
                  <a:pt x="234" y="163"/>
                </a:lnTo>
                <a:lnTo>
                  <a:pt x="232" y="163"/>
                </a:lnTo>
                <a:lnTo>
                  <a:pt x="232" y="163"/>
                </a:lnTo>
                <a:lnTo>
                  <a:pt x="232" y="163"/>
                </a:lnTo>
                <a:lnTo>
                  <a:pt x="234" y="164"/>
                </a:lnTo>
                <a:lnTo>
                  <a:pt x="235" y="164"/>
                </a:lnTo>
                <a:lnTo>
                  <a:pt x="236" y="163"/>
                </a:lnTo>
                <a:lnTo>
                  <a:pt x="236" y="163"/>
                </a:lnTo>
                <a:lnTo>
                  <a:pt x="239" y="163"/>
                </a:lnTo>
                <a:lnTo>
                  <a:pt x="242" y="161"/>
                </a:lnTo>
                <a:lnTo>
                  <a:pt x="242" y="161"/>
                </a:lnTo>
                <a:lnTo>
                  <a:pt x="242" y="161"/>
                </a:lnTo>
                <a:lnTo>
                  <a:pt x="246" y="160"/>
                </a:lnTo>
                <a:lnTo>
                  <a:pt x="248" y="160"/>
                </a:lnTo>
                <a:lnTo>
                  <a:pt x="249" y="158"/>
                </a:lnTo>
                <a:lnTo>
                  <a:pt x="249" y="158"/>
                </a:lnTo>
                <a:lnTo>
                  <a:pt x="251" y="158"/>
                </a:lnTo>
                <a:lnTo>
                  <a:pt x="251" y="158"/>
                </a:lnTo>
                <a:lnTo>
                  <a:pt x="252" y="158"/>
                </a:lnTo>
                <a:lnTo>
                  <a:pt x="254" y="157"/>
                </a:lnTo>
                <a:lnTo>
                  <a:pt x="255" y="157"/>
                </a:lnTo>
                <a:lnTo>
                  <a:pt x="255" y="157"/>
                </a:lnTo>
                <a:lnTo>
                  <a:pt x="255" y="157"/>
                </a:lnTo>
                <a:lnTo>
                  <a:pt x="255" y="157"/>
                </a:lnTo>
                <a:lnTo>
                  <a:pt x="256" y="157"/>
                </a:lnTo>
                <a:lnTo>
                  <a:pt x="258" y="157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8" y="155"/>
                </a:lnTo>
                <a:lnTo>
                  <a:pt x="259" y="155"/>
                </a:lnTo>
                <a:lnTo>
                  <a:pt x="259" y="155"/>
                </a:lnTo>
                <a:lnTo>
                  <a:pt x="259" y="155"/>
                </a:lnTo>
                <a:lnTo>
                  <a:pt x="261" y="155"/>
                </a:lnTo>
                <a:lnTo>
                  <a:pt x="264" y="154"/>
                </a:lnTo>
                <a:lnTo>
                  <a:pt x="266" y="154"/>
                </a:lnTo>
                <a:lnTo>
                  <a:pt x="266" y="153"/>
                </a:lnTo>
                <a:lnTo>
                  <a:pt x="268" y="153"/>
                </a:lnTo>
                <a:lnTo>
                  <a:pt x="268" y="153"/>
                </a:lnTo>
                <a:lnTo>
                  <a:pt x="271" y="153"/>
                </a:lnTo>
                <a:lnTo>
                  <a:pt x="272" y="151"/>
                </a:lnTo>
                <a:lnTo>
                  <a:pt x="275" y="150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78" y="148"/>
                </a:lnTo>
                <a:lnTo>
                  <a:pt x="281" y="148"/>
                </a:lnTo>
                <a:lnTo>
                  <a:pt x="283" y="147"/>
                </a:lnTo>
                <a:lnTo>
                  <a:pt x="285" y="147"/>
                </a:lnTo>
                <a:lnTo>
                  <a:pt x="288" y="145"/>
                </a:lnTo>
                <a:lnTo>
                  <a:pt x="288" y="145"/>
                </a:lnTo>
                <a:lnTo>
                  <a:pt x="288" y="145"/>
                </a:lnTo>
                <a:lnTo>
                  <a:pt x="288" y="145"/>
                </a:lnTo>
                <a:lnTo>
                  <a:pt x="289" y="145"/>
                </a:lnTo>
                <a:lnTo>
                  <a:pt x="289" y="145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89" y="144"/>
                </a:lnTo>
                <a:lnTo>
                  <a:pt x="291" y="144"/>
                </a:lnTo>
                <a:lnTo>
                  <a:pt x="291" y="145"/>
                </a:lnTo>
                <a:lnTo>
                  <a:pt x="291" y="145"/>
                </a:lnTo>
                <a:lnTo>
                  <a:pt x="296" y="143"/>
                </a:lnTo>
                <a:lnTo>
                  <a:pt x="302" y="140"/>
                </a:lnTo>
                <a:lnTo>
                  <a:pt x="302" y="140"/>
                </a:lnTo>
                <a:lnTo>
                  <a:pt x="302" y="141"/>
                </a:lnTo>
                <a:lnTo>
                  <a:pt x="302" y="141"/>
                </a:lnTo>
                <a:lnTo>
                  <a:pt x="302" y="141"/>
                </a:lnTo>
                <a:lnTo>
                  <a:pt x="302" y="143"/>
                </a:lnTo>
                <a:lnTo>
                  <a:pt x="302" y="143"/>
                </a:lnTo>
                <a:lnTo>
                  <a:pt x="303" y="143"/>
                </a:lnTo>
                <a:lnTo>
                  <a:pt x="303" y="143"/>
                </a:lnTo>
                <a:lnTo>
                  <a:pt x="303" y="143"/>
                </a:lnTo>
                <a:lnTo>
                  <a:pt x="303" y="143"/>
                </a:lnTo>
                <a:lnTo>
                  <a:pt x="305" y="141"/>
                </a:lnTo>
                <a:lnTo>
                  <a:pt x="305" y="141"/>
                </a:lnTo>
                <a:lnTo>
                  <a:pt x="305" y="143"/>
                </a:lnTo>
                <a:lnTo>
                  <a:pt x="305" y="143"/>
                </a:lnTo>
                <a:lnTo>
                  <a:pt x="306" y="143"/>
                </a:lnTo>
                <a:lnTo>
                  <a:pt x="306" y="143"/>
                </a:lnTo>
                <a:lnTo>
                  <a:pt x="306" y="143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1"/>
                </a:lnTo>
                <a:lnTo>
                  <a:pt x="305" y="140"/>
                </a:lnTo>
                <a:lnTo>
                  <a:pt x="305" y="140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5" y="138"/>
                </a:lnTo>
                <a:lnTo>
                  <a:pt x="306" y="138"/>
                </a:lnTo>
                <a:lnTo>
                  <a:pt x="306" y="138"/>
                </a:lnTo>
                <a:lnTo>
                  <a:pt x="306" y="140"/>
                </a:lnTo>
                <a:lnTo>
                  <a:pt x="306" y="140"/>
                </a:lnTo>
                <a:lnTo>
                  <a:pt x="306" y="138"/>
                </a:lnTo>
                <a:lnTo>
                  <a:pt x="306" y="138"/>
                </a:lnTo>
                <a:lnTo>
                  <a:pt x="306" y="138"/>
                </a:lnTo>
                <a:lnTo>
                  <a:pt x="308" y="140"/>
                </a:lnTo>
                <a:lnTo>
                  <a:pt x="308" y="140"/>
                </a:lnTo>
                <a:lnTo>
                  <a:pt x="308" y="140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6" y="141"/>
                </a:lnTo>
                <a:lnTo>
                  <a:pt x="308" y="141"/>
                </a:lnTo>
                <a:lnTo>
                  <a:pt x="308" y="141"/>
                </a:lnTo>
                <a:lnTo>
                  <a:pt x="308" y="141"/>
                </a:lnTo>
                <a:lnTo>
                  <a:pt x="309" y="141"/>
                </a:lnTo>
                <a:lnTo>
                  <a:pt x="309" y="141"/>
                </a:lnTo>
                <a:lnTo>
                  <a:pt x="312" y="140"/>
                </a:lnTo>
                <a:lnTo>
                  <a:pt x="313" y="138"/>
                </a:lnTo>
                <a:lnTo>
                  <a:pt x="315" y="138"/>
                </a:lnTo>
                <a:lnTo>
                  <a:pt x="316" y="137"/>
                </a:lnTo>
                <a:lnTo>
                  <a:pt x="316" y="137"/>
                </a:lnTo>
                <a:lnTo>
                  <a:pt x="316" y="137"/>
                </a:lnTo>
                <a:lnTo>
                  <a:pt x="315" y="137"/>
                </a:lnTo>
                <a:lnTo>
                  <a:pt x="315" y="137"/>
                </a:lnTo>
                <a:lnTo>
                  <a:pt x="315" y="137"/>
                </a:lnTo>
                <a:lnTo>
                  <a:pt x="316" y="135"/>
                </a:lnTo>
                <a:lnTo>
                  <a:pt x="318" y="134"/>
                </a:lnTo>
                <a:lnTo>
                  <a:pt x="319" y="134"/>
                </a:lnTo>
                <a:lnTo>
                  <a:pt x="319" y="135"/>
                </a:lnTo>
                <a:lnTo>
                  <a:pt x="319" y="135"/>
                </a:lnTo>
                <a:lnTo>
                  <a:pt x="319" y="135"/>
                </a:lnTo>
                <a:lnTo>
                  <a:pt x="319" y="135"/>
                </a:lnTo>
                <a:lnTo>
                  <a:pt x="318" y="137"/>
                </a:lnTo>
                <a:lnTo>
                  <a:pt x="318" y="137"/>
                </a:lnTo>
                <a:lnTo>
                  <a:pt x="318" y="137"/>
                </a:lnTo>
                <a:lnTo>
                  <a:pt x="319" y="137"/>
                </a:lnTo>
                <a:lnTo>
                  <a:pt x="319" y="137"/>
                </a:lnTo>
                <a:lnTo>
                  <a:pt x="320" y="135"/>
                </a:lnTo>
                <a:lnTo>
                  <a:pt x="322" y="135"/>
                </a:lnTo>
                <a:lnTo>
                  <a:pt x="320" y="134"/>
                </a:lnTo>
                <a:lnTo>
                  <a:pt x="320" y="134"/>
                </a:lnTo>
                <a:lnTo>
                  <a:pt x="320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4"/>
                </a:lnTo>
                <a:lnTo>
                  <a:pt x="322" y="135"/>
                </a:lnTo>
                <a:lnTo>
                  <a:pt x="322" y="135"/>
                </a:lnTo>
                <a:lnTo>
                  <a:pt x="323" y="135"/>
                </a:lnTo>
                <a:lnTo>
                  <a:pt x="323" y="134"/>
                </a:lnTo>
                <a:lnTo>
                  <a:pt x="323" y="134"/>
                </a:lnTo>
                <a:lnTo>
                  <a:pt x="325" y="134"/>
                </a:lnTo>
                <a:lnTo>
                  <a:pt x="325" y="134"/>
                </a:lnTo>
                <a:lnTo>
                  <a:pt x="323" y="133"/>
                </a:lnTo>
                <a:lnTo>
                  <a:pt x="323" y="133"/>
                </a:lnTo>
                <a:lnTo>
                  <a:pt x="323" y="133"/>
                </a:lnTo>
                <a:lnTo>
                  <a:pt x="325" y="133"/>
                </a:lnTo>
                <a:lnTo>
                  <a:pt x="325" y="131"/>
                </a:lnTo>
                <a:lnTo>
                  <a:pt x="325" y="131"/>
                </a:lnTo>
                <a:lnTo>
                  <a:pt x="325" y="131"/>
                </a:lnTo>
                <a:lnTo>
                  <a:pt x="325" y="131"/>
                </a:lnTo>
                <a:lnTo>
                  <a:pt x="326" y="130"/>
                </a:lnTo>
                <a:lnTo>
                  <a:pt x="328" y="130"/>
                </a:lnTo>
                <a:lnTo>
                  <a:pt x="329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28"/>
                </a:lnTo>
                <a:lnTo>
                  <a:pt x="332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30" y="130"/>
                </a:lnTo>
                <a:lnTo>
                  <a:pt x="329" y="131"/>
                </a:lnTo>
                <a:lnTo>
                  <a:pt x="329" y="131"/>
                </a:lnTo>
                <a:lnTo>
                  <a:pt x="329" y="131"/>
                </a:lnTo>
                <a:lnTo>
                  <a:pt x="328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1"/>
                </a:lnTo>
                <a:lnTo>
                  <a:pt x="326" y="133"/>
                </a:lnTo>
                <a:lnTo>
                  <a:pt x="326" y="133"/>
                </a:lnTo>
                <a:lnTo>
                  <a:pt x="328" y="133"/>
                </a:lnTo>
                <a:lnTo>
                  <a:pt x="328" y="134"/>
                </a:lnTo>
                <a:lnTo>
                  <a:pt x="328" y="134"/>
                </a:lnTo>
                <a:lnTo>
                  <a:pt x="329" y="134"/>
                </a:lnTo>
                <a:lnTo>
                  <a:pt x="329" y="134"/>
                </a:lnTo>
                <a:lnTo>
                  <a:pt x="329" y="133"/>
                </a:lnTo>
                <a:lnTo>
                  <a:pt x="330" y="133"/>
                </a:lnTo>
                <a:lnTo>
                  <a:pt x="330" y="133"/>
                </a:lnTo>
                <a:lnTo>
                  <a:pt x="332" y="133"/>
                </a:lnTo>
                <a:lnTo>
                  <a:pt x="332" y="133"/>
                </a:lnTo>
                <a:lnTo>
                  <a:pt x="332" y="133"/>
                </a:lnTo>
                <a:lnTo>
                  <a:pt x="333" y="133"/>
                </a:lnTo>
                <a:lnTo>
                  <a:pt x="333" y="133"/>
                </a:lnTo>
                <a:lnTo>
                  <a:pt x="333" y="133"/>
                </a:lnTo>
                <a:lnTo>
                  <a:pt x="332" y="134"/>
                </a:lnTo>
                <a:lnTo>
                  <a:pt x="332" y="134"/>
                </a:lnTo>
                <a:lnTo>
                  <a:pt x="330" y="134"/>
                </a:lnTo>
                <a:lnTo>
                  <a:pt x="330" y="135"/>
                </a:lnTo>
                <a:lnTo>
                  <a:pt x="330" y="135"/>
                </a:lnTo>
                <a:lnTo>
                  <a:pt x="330" y="134"/>
                </a:lnTo>
                <a:lnTo>
                  <a:pt x="330" y="134"/>
                </a:lnTo>
                <a:lnTo>
                  <a:pt x="330" y="135"/>
                </a:lnTo>
                <a:lnTo>
                  <a:pt x="329" y="134"/>
                </a:lnTo>
                <a:lnTo>
                  <a:pt x="329" y="134"/>
                </a:lnTo>
                <a:lnTo>
                  <a:pt x="329" y="135"/>
                </a:lnTo>
                <a:lnTo>
                  <a:pt x="328" y="137"/>
                </a:lnTo>
                <a:lnTo>
                  <a:pt x="328" y="137"/>
                </a:lnTo>
                <a:lnTo>
                  <a:pt x="328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9" y="137"/>
                </a:lnTo>
                <a:lnTo>
                  <a:pt x="328" y="137"/>
                </a:lnTo>
                <a:lnTo>
                  <a:pt x="328" y="137"/>
                </a:lnTo>
                <a:lnTo>
                  <a:pt x="328" y="138"/>
                </a:lnTo>
                <a:lnTo>
                  <a:pt x="328" y="138"/>
                </a:lnTo>
                <a:lnTo>
                  <a:pt x="328" y="138"/>
                </a:lnTo>
                <a:lnTo>
                  <a:pt x="328" y="137"/>
                </a:lnTo>
                <a:lnTo>
                  <a:pt x="328" y="137"/>
                </a:lnTo>
                <a:lnTo>
                  <a:pt x="326" y="138"/>
                </a:lnTo>
                <a:lnTo>
                  <a:pt x="326" y="138"/>
                </a:lnTo>
                <a:lnTo>
                  <a:pt x="325" y="138"/>
                </a:lnTo>
                <a:lnTo>
                  <a:pt x="325" y="138"/>
                </a:lnTo>
                <a:lnTo>
                  <a:pt x="323" y="138"/>
                </a:lnTo>
                <a:lnTo>
                  <a:pt x="323" y="140"/>
                </a:lnTo>
                <a:lnTo>
                  <a:pt x="323" y="140"/>
                </a:lnTo>
                <a:lnTo>
                  <a:pt x="320" y="141"/>
                </a:lnTo>
                <a:lnTo>
                  <a:pt x="319" y="141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3"/>
                </a:lnTo>
                <a:lnTo>
                  <a:pt x="318" y="144"/>
                </a:lnTo>
                <a:lnTo>
                  <a:pt x="318" y="144"/>
                </a:lnTo>
                <a:lnTo>
                  <a:pt x="319" y="144"/>
                </a:lnTo>
                <a:lnTo>
                  <a:pt x="319" y="144"/>
                </a:lnTo>
                <a:lnTo>
                  <a:pt x="320" y="144"/>
                </a:lnTo>
                <a:lnTo>
                  <a:pt x="320" y="143"/>
                </a:lnTo>
                <a:lnTo>
                  <a:pt x="320" y="143"/>
                </a:lnTo>
                <a:lnTo>
                  <a:pt x="322" y="143"/>
                </a:lnTo>
                <a:lnTo>
                  <a:pt x="322" y="143"/>
                </a:lnTo>
                <a:lnTo>
                  <a:pt x="323" y="141"/>
                </a:lnTo>
                <a:lnTo>
                  <a:pt x="325" y="141"/>
                </a:lnTo>
                <a:lnTo>
                  <a:pt x="326" y="141"/>
                </a:lnTo>
                <a:lnTo>
                  <a:pt x="326" y="141"/>
                </a:lnTo>
                <a:lnTo>
                  <a:pt x="326" y="140"/>
                </a:lnTo>
                <a:lnTo>
                  <a:pt x="326" y="140"/>
                </a:lnTo>
                <a:lnTo>
                  <a:pt x="328" y="140"/>
                </a:lnTo>
                <a:lnTo>
                  <a:pt x="328" y="141"/>
                </a:lnTo>
                <a:lnTo>
                  <a:pt x="328" y="141"/>
                </a:lnTo>
                <a:lnTo>
                  <a:pt x="328" y="140"/>
                </a:lnTo>
                <a:lnTo>
                  <a:pt x="328" y="140"/>
                </a:lnTo>
                <a:lnTo>
                  <a:pt x="329" y="140"/>
                </a:lnTo>
                <a:lnTo>
                  <a:pt x="330" y="138"/>
                </a:lnTo>
                <a:lnTo>
                  <a:pt x="330" y="138"/>
                </a:lnTo>
                <a:lnTo>
                  <a:pt x="332" y="137"/>
                </a:lnTo>
                <a:lnTo>
                  <a:pt x="332" y="137"/>
                </a:lnTo>
                <a:lnTo>
                  <a:pt x="333" y="137"/>
                </a:lnTo>
                <a:lnTo>
                  <a:pt x="336" y="137"/>
                </a:lnTo>
                <a:lnTo>
                  <a:pt x="336" y="137"/>
                </a:lnTo>
                <a:lnTo>
                  <a:pt x="335" y="137"/>
                </a:lnTo>
                <a:lnTo>
                  <a:pt x="335" y="137"/>
                </a:lnTo>
                <a:lnTo>
                  <a:pt x="335" y="138"/>
                </a:lnTo>
                <a:lnTo>
                  <a:pt x="335" y="138"/>
                </a:lnTo>
                <a:lnTo>
                  <a:pt x="336" y="138"/>
                </a:lnTo>
                <a:lnTo>
                  <a:pt x="339" y="137"/>
                </a:lnTo>
                <a:lnTo>
                  <a:pt x="343" y="135"/>
                </a:lnTo>
                <a:lnTo>
                  <a:pt x="343" y="135"/>
                </a:lnTo>
                <a:lnTo>
                  <a:pt x="343" y="137"/>
                </a:lnTo>
                <a:lnTo>
                  <a:pt x="343" y="137"/>
                </a:lnTo>
                <a:lnTo>
                  <a:pt x="345" y="135"/>
                </a:lnTo>
                <a:lnTo>
                  <a:pt x="345" y="135"/>
                </a:lnTo>
                <a:lnTo>
                  <a:pt x="345" y="135"/>
                </a:lnTo>
                <a:lnTo>
                  <a:pt x="345" y="135"/>
                </a:lnTo>
                <a:lnTo>
                  <a:pt x="345" y="134"/>
                </a:lnTo>
                <a:lnTo>
                  <a:pt x="345" y="134"/>
                </a:lnTo>
                <a:lnTo>
                  <a:pt x="346" y="134"/>
                </a:lnTo>
                <a:lnTo>
                  <a:pt x="346" y="134"/>
                </a:lnTo>
                <a:lnTo>
                  <a:pt x="346" y="134"/>
                </a:lnTo>
                <a:lnTo>
                  <a:pt x="346" y="134"/>
                </a:lnTo>
                <a:lnTo>
                  <a:pt x="348" y="134"/>
                </a:lnTo>
                <a:lnTo>
                  <a:pt x="348" y="134"/>
                </a:lnTo>
                <a:lnTo>
                  <a:pt x="350" y="134"/>
                </a:lnTo>
                <a:lnTo>
                  <a:pt x="350" y="134"/>
                </a:lnTo>
                <a:lnTo>
                  <a:pt x="350" y="133"/>
                </a:lnTo>
                <a:lnTo>
                  <a:pt x="352" y="133"/>
                </a:lnTo>
                <a:lnTo>
                  <a:pt x="353" y="133"/>
                </a:lnTo>
                <a:lnTo>
                  <a:pt x="353" y="133"/>
                </a:lnTo>
                <a:lnTo>
                  <a:pt x="353" y="133"/>
                </a:lnTo>
                <a:lnTo>
                  <a:pt x="355" y="133"/>
                </a:lnTo>
                <a:lnTo>
                  <a:pt x="355" y="133"/>
                </a:lnTo>
                <a:lnTo>
                  <a:pt x="355" y="133"/>
                </a:lnTo>
                <a:lnTo>
                  <a:pt x="355" y="133"/>
                </a:lnTo>
                <a:lnTo>
                  <a:pt x="353" y="134"/>
                </a:lnTo>
                <a:lnTo>
                  <a:pt x="353" y="134"/>
                </a:lnTo>
                <a:lnTo>
                  <a:pt x="353" y="134"/>
                </a:lnTo>
                <a:lnTo>
                  <a:pt x="353" y="134"/>
                </a:lnTo>
                <a:lnTo>
                  <a:pt x="346" y="135"/>
                </a:lnTo>
                <a:lnTo>
                  <a:pt x="343" y="137"/>
                </a:lnTo>
                <a:lnTo>
                  <a:pt x="340" y="138"/>
                </a:lnTo>
                <a:lnTo>
                  <a:pt x="340" y="138"/>
                </a:lnTo>
                <a:lnTo>
                  <a:pt x="339" y="138"/>
                </a:lnTo>
                <a:lnTo>
                  <a:pt x="338" y="138"/>
                </a:lnTo>
                <a:lnTo>
                  <a:pt x="338" y="140"/>
                </a:lnTo>
                <a:lnTo>
                  <a:pt x="338" y="140"/>
                </a:lnTo>
                <a:lnTo>
                  <a:pt x="336" y="138"/>
                </a:lnTo>
                <a:lnTo>
                  <a:pt x="336" y="138"/>
                </a:lnTo>
                <a:lnTo>
                  <a:pt x="336" y="138"/>
                </a:lnTo>
                <a:lnTo>
                  <a:pt x="336" y="138"/>
                </a:lnTo>
                <a:lnTo>
                  <a:pt x="336" y="140"/>
                </a:lnTo>
                <a:lnTo>
                  <a:pt x="335" y="140"/>
                </a:lnTo>
                <a:lnTo>
                  <a:pt x="333" y="141"/>
                </a:lnTo>
                <a:lnTo>
                  <a:pt x="333" y="141"/>
                </a:lnTo>
                <a:lnTo>
                  <a:pt x="333" y="141"/>
                </a:lnTo>
                <a:lnTo>
                  <a:pt x="332" y="141"/>
                </a:lnTo>
                <a:lnTo>
                  <a:pt x="332" y="141"/>
                </a:lnTo>
                <a:lnTo>
                  <a:pt x="332" y="140"/>
                </a:lnTo>
                <a:lnTo>
                  <a:pt x="332" y="140"/>
                </a:lnTo>
                <a:lnTo>
                  <a:pt x="332" y="140"/>
                </a:lnTo>
                <a:lnTo>
                  <a:pt x="330" y="141"/>
                </a:lnTo>
                <a:lnTo>
                  <a:pt x="329" y="143"/>
                </a:lnTo>
                <a:lnTo>
                  <a:pt x="329" y="143"/>
                </a:lnTo>
                <a:lnTo>
                  <a:pt x="328" y="143"/>
                </a:lnTo>
                <a:lnTo>
                  <a:pt x="326" y="145"/>
                </a:lnTo>
                <a:lnTo>
                  <a:pt x="326" y="145"/>
                </a:lnTo>
                <a:lnTo>
                  <a:pt x="326" y="144"/>
                </a:lnTo>
                <a:lnTo>
                  <a:pt x="325" y="144"/>
                </a:lnTo>
                <a:lnTo>
                  <a:pt x="323" y="145"/>
                </a:lnTo>
                <a:lnTo>
                  <a:pt x="323" y="145"/>
                </a:lnTo>
                <a:lnTo>
                  <a:pt x="323" y="145"/>
                </a:lnTo>
                <a:lnTo>
                  <a:pt x="323" y="147"/>
                </a:lnTo>
                <a:lnTo>
                  <a:pt x="323" y="147"/>
                </a:lnTo>
                <a:lnTo>
                  <a:pt x="323" y="145"/>
                </a:lnTo>
                <a:lnTo>
                  <a:pt x="323" y="145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2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20" y="147"/>
                </a:lnTo>
                <a:lnTo>
                  <a:pt x="319" y="147"/>
                </a:lnTo>
                <a:lnTo>
                  <a:pt x="319" y="147"/>
                </a:lnTo>
                <a:lnTo>
                  <a:pt x="319" y="148"/>
                </a:lnTo>
                <a:lnTo>
                  <a:pt x="318" y="150"/>
                </a:lnTo>
                <a:lnTo>
                  <a:pt x="318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50"/>
                </a:lnTo>
                <a:lnTo>
                  <a:pt x="316" y="148"/>
                </a:lnTo>
                <a:lnTo>
                  <a:pt x="316" y="148"/>
                </a:lnTo>
                <a:lnTo>
                  <a:pt x="316" y="148"/>
                </a:lnTo>
                <a:lnTo>
                  <a:pt x="316" y="148"/>
                </a:lnTo>
                <a:lnTo>
                  <a:pt x="315" y="147"/>
                </a:lnTo>
                <a:lnTo>
                  <a:pt x="315" y="147"/>
                </a:lnTo>
                <a:lnTo>
                  <a:pt x="313" y="147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48"/>
                </a:lnTo>
                <a:lnTo>
                  <a:pt x="312" y="150"/>
                </a:lnTo>
                <a:lnTo>
                  <a:pt x="312" y="150"/>
                </a:lnTo>
                <a:lnTo>
                  <a:pt x="312" y="150"/>
                </a:lnTo>
                <a:lnTo>
                  <a:pt x="312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0"/>
                </a:lnTo>
                <a:lnTo>
                  <a:pt x="311" y="151"/>
                </a:lnTo>
                <a:lnTo>
                  <a:pt x="311" y="151"/>
                </a:lnTo>
                <a:lnTo>
                  <a:pt x="311" y="151"/>
                </a:lnTo>
                <a:lnTo>
                  <a:pt x="311" y="153"/>
                </a:lnTo>
                <a:lnTo>
                  <a:pt x="309" y="153"/>
                </a:lnTo>
                <a:lnTo>
                  <a:pt x="308" y="153"/>
                </a:lnTo>
                <a:lnTo>
                  <a:pt x="308" y="154"/>
                </a:lnTo>
                <a:lnTo>
                  <a:pt x="308" y="154"/>
                </a:lnTo>
                <a:lnTo>
                  <a:pt x="308" y="155"/>
                </a:lnTo>
                <a:lnTo>
                  <a:pt x="308" y="155"/>
                </a:lnTo>
                <a:lnTo>
                  <a:pt x="309" y="155"/>
                </a:lnTo>
                <a:lnTo>
                  <a:pt x="309" y="154"/>
                </a:lnTo>
                <a:lnTo>
                  <a:pt x="309" y="154"/>
                </a:lnTo>
                <a:lnTo>
                  <a:pt x="311" y="153"/>
                </a:lnTo>
                <a:lnTo>
                  <a:pt x="311" y="154"/>
                </a:lnTo>
                <a:lnTo>
                  <a:pt x="311" y="154"/>
                </a:lnTo>
                <a:lnTo>
                  <a:pt x="312" y="153"/>
                </a:lnTo>
                <a:lnTo>
                  <a:pt x="312" y="153"/>
                </a:lnTo>
                <a:lnTo>
                  <a:pt x="312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1"/>
                </a:lnTo>
                <a:lnTo>
                  <a:pt x="313" y="151"/>
                </a:lnTo>
                <a:lnTo>
                  <a:pt x="313" y="151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3" y="153"/>
                </a:lnTo>
                <a:lnTo>
                  <a:pt x="315" y="153"/>
                </a:lnTo>
                <a:lnTo>
                  <a:pt x="316" y="153"/>
                </a:lnTo>
                <a:lnTo>
                  <a:pt x="316" y="153"/>
                </a:lnTo>
                <a:lnTo>
                  <a:pt x="318" y="151"/>
                </a:lnTo>
                <a:lnTo>
                  <a:pt x="319" y="150"/>
                </a:lnTo>
                <a:lnTo>
                  <a:pt x="320" y="150"/>
                </a:lnTo>
                <a:lnTo>
                  <a:pt x="322" y="150"/>
                </a:lnTo>
                <a:lnTo>
                  <a:pt x="322" y="150"/>
                </a:lnTo>
                <a:lnTo>
                  <a:pt x="322" y="150"/>
                </a:lnTo>
                <a:lnTo>
                  <a:pt x="322" y="150"/>
                </a:lnTo>
                <a:lnTo>
                  <a:pt x="323" y="150"/>
                </a:lnTo>
                <a:lnTo>
                  <a:pt x="323" y="148"/>
                </a:lnTo>
                <a:lnTo>
                  <a:pt x="326" y="148"/>
                </a:lnTo>
                <a:lnTo>
                  <a:pt x="328" y="147"/>
                </a:lnTo>
                <a:lnTo>
                  <a:pt x="329" y="147"/>
                </a:lnTo>
                <a:lnTo>
                  <a:pt x="330" y="147"/>
                </a:lnTo>
                <a:lnTo>
                  <a:pt x="330" y="147"/>
                </a:lnTo>
                <a:lnTo>
                  <a:pt x="330" y="147"/>
                </a:lnTo>
                <a:lnTo>
                  <a:pt x="332" y="147"/>
                </a:lnTo>
                <a:lnTo>
                  <a:pt x="333" y="145"/>
                </a:lnTo>
                <a:lnTo>
                  <a:pt x="335" y="144"/>
                </a:lnTo>
                <a:lnTo>
                  <a:pt x="335" y="144"/>
                </a:lnTo>
                <a:lnTo>
                  <a:pt x="336" y="144"/>
                </a:lnTo>
                <a:lnTo>
                  <a:pt x="336" y="144"/>
                </a:lnTo>
                <a:lnTo>
                  <a:pt x="338" y="144"/>
                </a:lnTo>
                <a:lnTo>
                  <a:pt x="339" y="144"/>
                </a:lnTo>
                <a:lnTo>
                  <a:pt x="340" y="143"/>
                </a:lnTo>
                <a:lnTo>
                  <a:pt x="343" y="141"/>
                </a:lnTo>
                <a:lnTo>
                  <a:pt x="343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5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1"/>
                </a:lnTo>
                <a:lnTo>
                  <a:pt x="346" y="140"/>
                </a:lnTo>
                <a:lnTo>
                  <a:pt x="346" y="140"/>
                </a:lnTo>
                <a:lnTo>
                  <a:pt x="349" y="138"/>
                </a:lnTo>
                <a:lnTo>
                  <a:pt x="350" y="138"/>
                </a:lnTo>
                <a:lnTo>
                  <a:pt x="352" y="137"/>
                </a:lnTo>
                <a:lnTo>
                  <a:pt x="352" y="137"/>
                </a:lnTo>
                <a:lnTo>
                  <a:pt x="352" y="138"/>
                </a:lnTo>
                <a:lnTo>
                  <a:pt x="353" y="138"/>
                </a:lnTo>
                <a:lnTo>
                  <a:pt x="353" y="138"/>
                </a:lnTo>
                <a:lnTo>
                  <a:pt x="353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5" y="138"/>
                </a:lnTo>
                <a:lnTo>
                  <a:pt x="356" y="138"/>
                </a:lnTo>
                <a:lnTo>
                  <a:pt x="356" y="138"/>
                </a:lnTo>
                <a:lnTo>
                  <a:pt x="356" y="137"/>
                </a:lnTo>
                <a:lnTo>
                  <a:pt x="356" y="137"/>
                </a:lnTo>
                <a:lnTo>
                  <a:pt x="358" y="137"/>
                </a:lnTo>
                <a:lnTo>
                  <a:pt x="360" y="137"/>
                </a:lnTo>
                <a:lnTo>
                  <a:pt x="363" y="135"/>
                </a:lnTo>
                <a:lnTo>
                  <a:pt x="365" y="134"/>
                </a:lnTo>
                <a:lnTo>
                  <a:pt x="363" y="134"/>
                </a:lnTo>
                <a:lnTo>
                  <a:pt x="363" y="134"/>
                </a:lnTo>
                <a:lnTo>
                  <a:pt x="365" y="134"/>
                </a:lnTo>
                <a:lnTo>
                  <a:pt x="365" y="134"/>
                </a:lnTo>
                <a:lnTo>
                  <a:pt x="366" y="134"/>
                </a:lnTo>
                <a:lnTo>
                  <a:pt x="366" y="133"/>
                </a:lnTo>
                <a:lnTo>
                  <a:pt x="366" y="133"/>
                </a:lnTo>
                <a:lnTo>
                  <a:pt x="367" y="134"/>
                </a:lnTo>
                <a:lnTo>
                  <a:pt x="367" y="134"/>
                </a:lnTo>
                <a:lnTo>
                  <a:pt x="367" y="134"/>
                </a:lnTo>
                <a:lnTo>
                  <a:pt x="369" y="134"/>
                </a:lnTo>
                <a:lnTo>
                  <a:pt x="369" y="134"/>
                </a:lnTo>
                <a:lnTo>
                  <a:pt x="367" y="134"/>
                </a:lnTo>
                <a:lnTo>
                  <a:pt x="369" y="134"/>
                </a:lnTo>
                <a:lnTo>
                  <a:pt x="369" y="134"/>
                </a:lnTo>
                <a:lnTo>
                  <a:pt x="367" y="135"/>
                </a:lnTo>
                <a:lnTo>
                  <a:pt x="367" y="135"/>
                </a:lnTo>
                <a:lnTo>
                  <a:pt x="365" y="135"/>
                </a:lnTo>
                <a:lnTo>
                  <a:pt x="365" y="135"/>
                </a:lnTo>
                <a:lnTo>
                  <a:pt x="363" y="135"/>
                </a:lnTo>
                <a:lnTo>
                  <a:pt x="363" y="137"/>
                </a:lnTo>
                <a:lnTo>
                  <a:pt x="363" y="137"/>
                </a:lnTo>
                <a:lnTo>
                  <a:pt x="363" y="137"/>
                </a:lnTo>
                <a:lnTo>
                  <a:pt x="363" y="137"/>
                </a:lnTo>
                <a:lnTo>
                  <a:pt x="363" y="138"/>
                </a:lnTo>
                <a:lnTo>
                  <a:pt x="363" y="138"/>
                </a:lnTo>
                <a:lnTo>
                  <a:pt x="362" y="138"/>
                </a:lnTo>
                <a:lnTo>
                  <a:pt x="359" y="138"/>
                </a:lnTo>
                <a:lnTo>
                  <a:pt x="358" y="140"/>
                </a:lnTo>
                <a:lnTo>
                  <a:pt x="356" y="141"/>
                </a:lnTo>
                <a:lnTo>
                  <a:pt x="356" y="141"/>
                </a:lnTo>
                <a:lnTo>
                  <a:pt x="355" y="141"/>
                </a:lnTo>
                <a:lnTo>
                  <a:pt x="353" y="143"/>
                </a:lnTo>
                <a:lnTo>
                  <a:pt x="352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50" y="143"/>
                </a:lnTo>
                <a:lnTo>
                  <a:pt x="349" y="143"/>
                </a:lnTo>
                <a:lnTo>
                  <a:pt x="349" y="143"/>
                </a:lnTo>
                <a:lnTo>
                  <a:pt x="349" y="143"/>
                </a:lnTo>
                <a:lnTo>
                  <a:pt x="349" y="143"/>
                </a:lnTo>
                <a:lnTo>
                  <a:pt x="348" y="144"/>
                </a:lnTo>
                <a:lnTo>
                  <a:pt x="348" y="144"/>
                </a:lnTo>
                <a:lnTo>
                  <a:pt x="348" y="144"/>
                </a:lnTo>
                <a:lnTo>
                  <a:pt x="348" y="144"/>
                </a:lnTo>
                <a:lnTo>
                  <a:pt x="348" y="145"/>
                </a:lnTo>
                <a:lnTo>
                  <a:pt x="346" y="145"/>
                </a:lnTo>
                <a:lnTo>
                  <a:pt x="345" y="145"/>
                </a:lnTo>
                <a:lnTo>
                  <a:pt x="345" y="145"/>
                </a:lnTo>
                <a:lnTo>
                  <a:pt x="345" y="145"/>
                </a:lnTo>
                <a:lnTo>
                  <a:pt x="345" y="147"/>
                </a:lnTo>
                <a:lnTo>
                  <a:pt x="343" y="147"/>
                </a:lnTo>
                <a:lnTo>
                  <a:pt x="345" y="147"/>
                </a:lnTo>
                <a:lnTo>
                  <a:pt x="345" y="147"/>
                </a:lnTo>
                <a:lnTo>
                  <a:pt x="343" y="147"/>
                </a:lnTo>
                <a:lnTo>
                  <a:pt x="343" y="147"/>
                </a:lnTo>
                <a:lnTo>
                  <a:pt x="342" y="147"/>
                </a:lnTo>
                <a:lnTo>
                  <a:pt x="342" y="147"/>
                </a:lnTo>
                <a:lnTo>
                  <a:pt x="342" y="147"/>
                </a:lnTo>
                <a:lnTo>
                  <a:pt x="340" y="148"/>
                </a:lnTo>
                <a:lnTo>
                  <a:pt x="340" y="148"/>
                </a:lnTo>
                <a:lnTo>
                  <a:pt x="339" y="147"/>
                </a:lnTo>
                <a:lnTo>
                  <a:pt x="342" y="145"/>
                </a:lnTo>
                <a:lnTo>
                  <a:pt x="342" y="145"/>
                </a:lnTo>
                <a:lnTo>
                  <a:pt x="342" y="145"/>
                </a:lnTo>
                <a:lnTo>
                  <a:pt x="342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3" y="145"/>
                </a:lnTo>
                <a:lnTo>
                  <a:pt x="345" y="145"/>
                </a:lnTo>
                <a:lnTo>
                  <a:pt x="345" y="144"/>
                </a:lnTo>
                <a:lnTo>
                  <a:pt x="345" y="144"/>
                </a:lnTo>
                <a:lnTo>
                  <a:pt x="345" y="144"/>
                </a:lnTo>
                <a:lnTo>
                  <a:pt x="345" y="144"/>
                </a:lnTo>
                <a:lnTo>
                  <a:pt x="343" y="144"/>
                </a:lnTo>
                <a:lnTo>
                  <a:pt x="340" y="144"/>
                </a:lnTo>
                <a:lnTo>
                  <a:pt x="336" y="147"/>
                </a:lnTo>
                <a:lnTo>
                  <a:pt x="336" y="147"/>
                </a:lnTo>
                <a:lnTo>
                  <a:pt x="335" y="147"/>
                </a:lnTo>
                <a:lnTo>
                  <a:pt x="335" y="147"/>
                </a:lnTo>
                <a:lnTo>
                  <a:pt x="332" y="148"/>
                </a:lnTo>
                <a:lnTo>
                  <a:pt x="328" y="150"/>
                </a:lnTo>
                <a:lnTo>
                  <a:pt x="328" y="150"/>
                </a:lnTo>
                <a:lnTo>
                  <a:pt x="328" y="150"/>
                </a:lnTo>
                <a:lnTo>
                  <a:pt x="326" y="150"/>
                </a:lnTo>
                <a:lnTo>
                  <a:pt x="326" y="150"/>
                </a:lnTo>
                <a:lnTo>
                  <a:pt x="326" y="151"/>
                </a:lnTo>
                <a:lnTo>
                  <a:pt x="329" y="151"/>
                </a:lnTo>
                <a:lnTo>
                  <a:pt x="329" y="151"/>
                </a:lnTo>
                <a:lnTo>
                  <a:pt x="329" y="151"/>
                </a:lnTo>
                <a:lnTo>
                  <a:pt x="329" y="151"/>
                </a:lnTo>
                <a:lnTo>
                  <a:pt x="328" y="151"/>
                </a:lnTo>
                <a:lnTo>
                  <a:pt x="326" y="151"/>
                </a:lnTo>
                <a:lnTo>
                  <a:pt x="326" y="153"/>
                </a:lnTo>
                <a:lnTo>
                  <a:pt x="326" y="153"/>
                </a:lnTo>
                <a:lnTo>
                  <a:pt x="326" y="153"/>
                </a:lnTo>
                <a:lnTo>
                  <a:pt x="326" y="153"/>
                </a:lnTo>
                <a:lnTo>
                  <a:pt x="326" y="151"/>
                </a:lnTo>
                <a:lnTo>
                  <a:pt x="325" y="151"/>
                </a:lnTo>
                <a:lnTo>
                  <a:pt x="325" y="151"/>
                </a:lnTo>
                <a:lnTo>
                  <a:pt x="325" y="153"/>
                </a:lnTo>
                <a:lnTo>
                  <a:pt x="325" y="153"/>
                </a:lnTo>
                <a:lnTo>
                  <a:pt x="325" y="153"/>
                </a:lnTo>
                <a:lnTo>
                  <a:pt x="325" y="154"/>
                </a:lnTo>
                <a:lnTo>
                  <a:pt x="325" y="154"/>
                </a:lnTo>
                <a:lnTo>
                  <a:pt x="325" y="155"/>
                </a:lnTo>
                <a:lnTo>
                  <a:pt x="325" y="155"/>
                </a:lnTo>
                <a:lnTo>
                  <a:pt x="325" y="155"/>
                </a:lnTo>
                <a:lnTo>
                  <a:pt x="326" y="155"/>
                </a:lnTo>
                <a:lnTo>
                  <a:pt x="326" y="155"/>
                </a:lnTo>
                <a:lnTo>
                  <a:pt x="326" y="155"/>
                </a:lnTo>
                <a:lnTo>
                  <a:pt x="326" y="157"/>
                </a:lnTo>
                <a:lnTo>
                  <a:pt x="326" y="157"/>
                </a:lnTo>
                <a:lnTo>
                  <a:pt x="326" y="157"/>
                </a:lnTo>
                <a:lnTo>
                  <a:pt x="326" y="157"/>
                </a:lnTo>
                <a:lnTo>
                  <a:pt x="328" y="157"/>
                </a:lnTo>
                <a:lnTo>
                  <a:pt x="329" y="157"/>
                </a:lnTo>
                <a:lnTo>
                  <a:pt x="330" y="157"/>
                </a:lnTo>
                <a:lnTo>
                  <a:pt x="332" y="155"/>
                </a:lnTo>
                <a:lnTo>
                  <a:pt x="332" y="155"/>
                </a:lnTo>
                <a:lnTo>
                  <a:pt x="332" y="155"/>
                </a:lnTo>
                <a:lnTo>
                  <a:pt x="332" y="154"/>
                </a:lnTo>
                <a:lnTo>
                  <a:pt x="333" y="154"/>
                </a:lnTo>
                <a:lnTo>
                  <a:pt x="335" y="154"/>
                </a:lnTo>
                <a:lnTo>
                  <a:pt x="335" y="154"/>
                </a:lnTo>
                <a:lnTo>
                  <a:pt x="336" y="154"/>
                </a:lnTo>
                <a:lnTo>
                  <a:pt x="336" y="154"/>
                </a:lnTo>
                <a:lnTo>
                  <a:pt x="335" y="153"/>
                </a:lnTo>
                <a:lnTo>
                  <a:pt x="335" y="153"/>
                </a:lnTo>
                <a:lnTo>
                  <a:pt x="335" y="153"/>
                </a:lnTo>
                <a:lnTo>
                  <a:pt x="336" y="153"/>
                </a:lnTo>
                <a:lnTo>
                  <a:pt x="336" y="153"/>
                </a:lnTo>
                <a:lnTo>
                  <a:pt x="338" y="153"/>
                </a:lnTo>
                <a:lnTo>
                  <a:pt x="338" y="151"/>
                </a:lnTo>
                <a:lnTo>
                  <a:pt x="338" y="151"/>
                </a:lnTo>
                <a:lnTo>
                  <a:pt x="339" y="151"/>
                </a:lnTo>
                <a:lnTo>
                  <a:pt x="339" y="151"/>
                </a:lnTo>
                <a:lnTo>
                  <a:pt x="340" y="151"/>
                </a:lnTo>
                <a:lnTo>
                  <a:pt x="340" y="151"/>
                </a:lnTo>
                <a:lnTo>
                  <a:pt x="340" y="150"/>
                </a:lnTo>
                <a:lnTo>
                  <a:pt x="340" y="150"/>
                </a:lnTo>
                <a:lnTo>
                  <a:pt x="340" y="150"/>
                </a:lnTo>
                <a:lnTo>
                  <a:pt x="342" y="150"/>
                </a:lnTo>
                <a:lnTo>
                  <a:pt x="343" y="150"/>
                </a:lnTo>
                <a:lnTo>
                  <a:pt x="345" y="148"/>
                </a:lnTo>
                <a:lnTo>
                  <a:pt x="346" y="148"/>
                </a:lnTo>
                <a:lnTo>
                  <a:pt x="348" y="147"/>
                </a:lnTo>
                <a:lnTo>
                  <a:pt x="349" y="148"/>
                </a:lnTo>
                <a:lnTo>
                  <a:pt x="349" y="148"/>
                </a:lnTo>
                <a:lnTo>
                  <a:pt x="350" y="147"/>
                </a:lnTo>
                <a:lnTo>
                  <a:pt x="350" y="147"/>
                </a:lnTo>
                <a:lnTo>
                  <a:pt x="352" y="147"/>
                </a:lnTo>
                <a:lnTo>
                  <a:pt x="353" y="147"/>
                </a:lnTo>
                <a:lnTo>
                  <a:pt x="353" y="147"/>
                </a:lnTo>
                <a:lnTo>
                  <a:pt x="353" y="147"/>
                </a:lnTo>
                <a:lnTo>
                  <a:pt x="353" y="145"/>
                </a:lnTo>
                <a:lnTo>
                  <a:pt x="355" y="145"/>
                </a:lnTo>
                <a:lnTo>
                  <a:pt x="355" y="145"/>
                </a:lnTo>
                <a:lnTo>
                  <a:pt x="356" y="145"/>
                </a:lnTo>
                <a:lnTo>
                  <a:pt x="356" y="145"/>
                </a:lnTo>
                <a:lnTo>
                  <a:pt x="356" y="144"/>
                </a:lnTo>
                <a:lnTo>
                  <a:pt x="356" y="144"/>
                </a:lnTo>
                <a:lnTo>
                  <a:pt x="358" y="144"/>
                </a:lnTo>
                <a:lnTo>
                  <a:pt x="359" y="144"/>
                </a:lnTo>
                <a:lnTo>
                  <a:pt x="360" y="143"/>
                </a:lnTo>
                <a:lnTo>
                  <a:pt x="362" y="143"/>
                </a:lnTo>
                <a:lnTo>
                  <a:pt x="362" y="144"/>
                </a:lnTo>
                <a:lnTo>
                  <a:pt x="362" y="144"/>
                </a:lnTo>
                <a:lnTo>
                  <a:pt x="360" y="144"/>
                </a:lnTo>
                <a:lnTo>
                  <a:pt x="359" y="144"/>
                </a:lnTo>
                <a:lnTo>
                  <a:pt x="358" y="145"/>
                </a:lnTo>
                <a:lnTo>
                  <a:pt x="358" y="147"/>
                </a:lnTo>
                <a:lnTo>
                  <a:pt x="358" y="147"/>
                </a:lnTo>
                <a:lnTo>
                  <a:pt x="356" y="147"/>
                </a:lnTo>
                <a:lnTo>
                  <a:pt x="356" y="147"/>
                </a:lnTo>
                <a:lnTo>
                  <a:pt x="355" y="147"/>
                </a:lnTo>
                <a:lnTo>
                  <a:pt x="355" y="147"/>
                </a:lnTo>
                <a:lnTo>
                  <a:pt x="353" y="147"/>
                </a:lnTo>
                <a:lnTo>
                  <a:pt x="353" y="147"/>
                </a:lnTo>
                <a:lnTo>
                  <a:pt x="349" y="148"/>
                </a:lnTo>
                <a:lnTo>
                  <a:pt x="345" y="151"/>
                </a:lnTo>
                <a:lnTo>
                  <a:pt x="345" y="153"/>
                </a:lnTo>
                <a:lnTo>
                  <a:pt x="345" y="153"/>
                </a:lnTo>
                <a:lnTo>
                  <a:pt x="343" y="153"/>
                </a:lnTo>
                <a:lnTo>
                  <a:pt x="342" y="153"/>
                </a:lnTo>
                <a:lnTo>
                  <a:pt x="340" y="153"/>
                </a:lnTo>
                <a:lnTo>
                  <a:pt x="340" y="154"/>
                </a:lnTo>
                <a:lnTo>
                  <a:pt x="340" y="154"/>
                </a:lnTo>
                <a:lnTo>
                  <a:pt x="340" y="154"/>
                </a:lnTo>
                <a:lnTo>
                  <a:pt x="339" y="154"/>
                </a:lnTo>
                <a:lnTo>
                  <a:pt x="339" y="154"/>
                </a:lnTo>
                <a:lnTo>
                  <a:pt x="338" y="154"/>
                </a:lnTo>
                <a:lnTo>
                  <a:pt x="338" y="154"/>
                </a:lnTo>
                <a:lnTo>
                  <a:pt x="338" y="153"/>
                </a:lnTo>
                <a:lnTo>
                  <a:pt x="338" y="153"/>
                </a:lnTo>
                <a:lnTo>
                  <a:pt x="338" y="153"/>
                </a:lnTo>
                <a:lnTo>
                  <a:pt x="338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3"/>
                </a:lnTo>
                <a:lnTo>
                  <a:pt x="336" y="154"/>
                </a:lnTo>
                <a:lnTo>
                  <a:pt x="336" y="154"/>
                </a:lnTo>
                <a:lnTo>
                  <a:pt x="338" y="154"/>
                </a:lnTo>
                <a:lnTo>
                  <a:pt x="338" y="154"/>
                </a:lnTo>
                <a:lnTo>
                  <a:pt x="336" y="154"/>
                </a:lnTo>
                <a:lnTo>
                  <a:pt x="336" y="154"/>
                </a:lnTo>
                <a:lnTo>
                  <a:pt x="335" y="154"/>
                </a:lnTo>
                <a:lnTo>
                  <a:pt x="333" y="154"/>
                </a:lnTo>
                <a:lnTo>
                  <a:pt x="333" y="155"/>
                </a:lnTo>
                <a:lnTo>
                  <a:pt x="333" y="155"/>
                </a:lnTo>
                <a:lnTo>
                  <a:pt x="333" y="155"/>
                </a:lnTo>
                <a:lnTo>
                  <a:pt x="333" y="155"/>
                </a:lnTo>
                <a:lnTo>
                  <a:pt x="328" y="158"/>
                </a:lnTo>
                <a:lnTo>
                  <a:pt x="328" y="158"/>
                </a:lnTo>
                <a:lnTo>
                  <a:pt x="328" y="158"/>
                </a:lnTo>
                <a:lnTo>
                  <a:pt x="328" y="160"/>
                </a:lnTo>
                <a:lnTo>
                  <a:pt x="326" y="161"/>
                </a:lnTo>
                <a:lnTo>
                  <a:pt x="328" y="161"/>
                </a:lnTo>
                <a:lnTo>
                  <a:pt x="328" y="161"/>
                </a:lnTo>
                <a:lnTo>
                  <a:pt x="326" y="161"/>
                </a:lnTo>
                <a:lnTo>
                  <a:pt x="326" y="161"/>
                </a:lnTo>
                <a:lnTo>
                  <a:pt x="325" y="161"/>
                </a:lnTo>
                <a:lnTo>
                  <a:pt x="325" y="161"/>
                </a:lnTo>
                <a:lnTo>
                  <a:pt x="325" y="161"/>
                </a:lnTo>
                <a:lnTo>
                  <a:pt x="323" y="161"/>
                </a:lnTo>
                <a:lnTo>
                  <a:pt x="323" y="161"/>
                </a:lnTo>
                <a:lnTo>
                  <a:pt x="322" y="161"/>
                </a:lnTo>
                <a:lnTo>
                  <a:pt x="322" y="161"/>
                </a:lnTo>
                <a:lnTo>
                  <a:pt x="322" y="163"/>
                </a:lnTo>
                <a:lnTo>
                  <a:pt x="322" y="163"/>
                </a:lnTo>
                <a:lnTo>
                  <a:pt x="322" y="163"/>
                </a:lnTo>
                <a:lnTo>
                  <a:pt x="320" y="163"/>
                </a:lnTo>
                <a:lnTo>
                  <a:pt x="320" y="164"/>
                </a:lnTo>
                <a:lnTo>
                  <a:pt x="320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9" y="164"/>
                </a:lnTo>
                <a:lnTo>
                  <a:pt x="318" y="165"/>
                </a:lnTo>
                <a:lnTo>
                  <a:pt x="318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6" y="165"/>
                </a:lnTo>
                <a:lnTo>
                  <a:pt x="318" y="165"/>
                </a:lnTo>
                <a:lnTo>
                  <a:pt x="318" y="164"/>
                </a:lnTo>
                <a:lnTo>
                  <a:pt x="318" y="164"/>
                </a:lnTo>
                <a:lnTo>
                  <a:pt x="316" y="164"/>
                </a:lnTo>
                <a:lnTo>
                  <a:pt x="316" y="164"/>
                </a:lnTo>
                <a:lnTo>
                  <a:pt x="316" y="163"/>
                </a:lnTo>
                <a:lnTo>
                  <a:pt x="316" y="163"/>
                </a:lnTo>
                <a:lnTo>
                  <a:pt x="318" y="163"/>
                </a:lnTo>
                <a:lnTo>
                  <a:pt x="319" y="163"/>
                </a:lnTo>
                <a:lnTo>
                  <a:pt x="319" y="163"/>
                </a:lnTo>
                <a:lnTo>
                  <a:pt x="319" y="161"/>
                </a:lnTo>
                <a:lnTo>
                  <a:pt x="319" y="161"/>
                </a:lnTo>
                <a:lnTo>
                  <a:pt x="319" y="160"/>
                </a:lnTo>
                <a:lnTo>
                  <a:pt x="320" y="158"/>
                </a:lnTo>
                <a:lnTo>
                  <a:pt x="320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7"/>
                </a:lnTo>
                <a:lnTo>
                  <a:pt x="319" y="157"/>
                </a:lnTo>
                <a:lnTo>
                  <a:pt x="319" y="155"/>
                </a:lnTo>
                <a:lnTo>
                  <a:pt x="320" y="155"/>
                </a:lnTo>
                <a:lnTo>
                  <a:pt x="320" y="155"/>
                </a:lnTo>
                <a:lnTo>
                  <a:pt x="319" y="157"/>
                </a:lnTo>
                <a:lnTo>
                  <a:pt x="319" y="157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19" y="158"/>
                </a:lnTo>
                <a:lnTo>
                  <a:pt x="320" y="158"/>
                </a:lnTo>
                <a:lnTo>
                  <a:pt x="322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60"/>
                </a:lnTo>
                <a:lnTo>
                  <a:pt x="323" y="160"/>
                </a:lnTo>
                <a:lnTo>
                  <a:pt x="323" y="160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8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7"/>
                </a:lnTo>
                <a:lnTo>
                  <a:pt x="323" y="155"/>
                </a:lnTo>
                <a:lnTo>
                  <a:pt x="323" y="155"/>
                </a:lnTo>
                <a:lnTo>
                  <a:pt x="323" y="155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3" y="154"/>
                </a:lnTo>
                <a:lnTo>
                  <a:pt x="322" y="154"/>
                </a:lnTo>
                <a:lnTo>
                  <a:pt x="320" y="154"/>
                </a:lnTo>
                <a:lnTo>
                  <a:pt x="319" y="155"/>
                </a:lnTo>
                <a:lnTo>
                  <a:pt x="318" y="155"/>
                </a:lnTo>
                <a:lnTo>
                  <a:pt x="318" y="155"/>
                </a:lnTo>
                <a:lnTo>
                  <a:pt x="315" y="157"/>
                </a:lnTo>
                <a:lnTo>
                  <a:pt x="312" y="158"/>
                </a:lnTo>
                <a:lnTo>
                  <a:pt x="309" y="160"/>
                </a:lnTo>
                <a:lnTo>
                  <a:pt x="306" y="161"/>
                </a:lnTo>
                <a:lnTo>
                  <a:pt x="306" y="161"/>
                </a:lnTo>
                <a:lnTo>
                  <a:pt x="305" y="161"/>
                </a:lnTo>
                <a:lnTo>
                  <a:pt x="305" y="163"/>
                </a:lnTo>
                <a:lnTo>
                  <a:pt x="303" y="163"/>
                </a:lnTo>
                <a:lnTo>
                  <a:pt x="302" y="163"/>
                </a:lnTo>
                <a:lnTo>
                  <a:pt x="302" y="163"/>
                </a:lnTo>
                <a:lnTo>
                  <a:pt x="302" y="163"/>
                </a:lnTo>
                <a:lnTo>
                  <a:pt x="302" y="163"/>
                </a:lnTo>
                <a:lnTo>
                  <a:pt x="301" y="163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301" y="165"/>
                </a:lnTo>
                <a:lnTo>
                  <a:pt x="301" y="165"/>
                </a:lnTo>
                <a:lnTo>
                  <a:pt x="299" y="165"/>
                </a:lnTo>
                <a:lnTo>
                  <a:pt x="299" y="165"/>
                </a:lnTo>
                <a:lnTo>
                  <a:pt x="301" y="165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301" y="164"/>
                </a:lnTo>
                <a:lnTo>
                  <a:pt x="299" y="164"/>
                </a:lnTo>
                <a:lnTo>
                  <a:pt x="299" y="164"/>
                </a:lnTo>
                <a:lnTo>
                  <a:pt x="298" y="165"/>
                </a:lnTo>
                <a:lnTo>
                  <a:pt x="298" y="165"/>
                </a:lnTo>
                <a:lnTo>
                  <a:pt x="298" y="165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7"/>
                </a:lnTo>
                <a:lnTo>
                  <a:pt x="298" y="165"/>
                </a:lnTo>
                <a:lnTo>
                  <a:pt x="298" y="165"/>
                </a:lnTo>
                <a:lnTo>
                  <a:pt x="296" y="165"/>
                </a:lnTo>
                <a:lnTo>
                  <a:pt x="296" y="165"/>
                </a:lnTo>
                <a:lnTo>
                  <a:pt x="296" y="165"/>
                </a:lnTo>
                <a:lnTo>
                  <a:pt x="295" y="165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5" y="167"/>
                </a:lnTo>
                <a:lnTo>
                  <a:pt x="293" y="167"/>
                </a:lnTo>
                <a:lnTo>
                  <a:pt x="293" y="167"/>
                </a:lnTo>
                <a:lnTo>
                  <a:pt x="293" y="168"/>
                </a:lnTo>
                <a:lnTo>
                  <a:pt x="292" y="168"/>
                </a:lnTo>
                <a:lnTo>
                  <a:pt x="292" y="168"/>
                </a:lnTo>
                <a:lnTo>
                  <a:pt x="292" y="167"/>
                </a:lnTo>
                <a:lnTo>
                  <a:pt x="292" y="167"/>
                </a:lnTo>
                <a:lnTo>
                  <a:pt x="292" y="168"/>
                </a:lnTo>
                <a:lnTo>
                  <a:pt x="291" y="168"/>
                </a:lnTo>
                <a:lnTo>
                  <a:pt x="291" y="168"/>
                </a:lnTo>
                <a:lnTo>
                  <a:pt x="291" y="168"/>
                </a:lnTo>
                <a:lnTo>
                  <a:pt x="291" y="168"/>
                </a:lnTo>
                <a:lnTo>
                  <a:pt x="288" y="170"/>
                </a:lnTo>
                <a:lnTo>
                  <a:pt x="285" y="171"/>
                </a:lnTo>
                <a:lnTo>
                  <a:pt x="281" y="172"/>
                </a:lnTo>
                <a:lnTo>
                  <a:pt x="281" y="172"/>
                </a:lnTo>
                <a:lnTo>
                  <a:pt x="278" y="174"/>
                </a:lnTo>
                <a:lnTo>
                  <a:pt x="275" y="174"/>
                </a:lnTo>
                <a:lnTo>
                  <a:pt x="273" y="175"/>
                </a:lnTo>
                <a:lnTo>
                  <a:pt x="273" y="175"/>
                </a:lnTo>
                <a:lnTo>
                  <a:pt x="273" y="175"/>
                </a:lnTo>
                <a:lnTo>
                  <a:pt x="275" y="177"/>
                </a:lnTo>
                <a:lnTo>
                  <a:pt x="275" y="177"/>
                </a:lnTo>
                <a:lnTo>
                  <a:pt x="275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7"/>
                </a:lnTo>
                <a:lnTo>
                  <a:pt x="273" y="175"/>
                </a:lnTo>
                <a:lnTo>
                  <a:pt x="272" y="175"/>
                </a:lnTo>
                <a:lnTo>
                  <a:pt x="272" y="175"/>
                </a:lnTo>
                <a:lnTo>
                  <a:pt x="272" y="175"/>
                </a:lnTo>
                <a:lnTo>
                  <a:pt x="271" y="175"/>
                </a:lnTo>
                <a:lnTo>
                  <a:pt x="271" y="177"/>
                </a:lnTo>
                <a:lnTo>
                  <a:pt x="269" y="178"/>
                </a:lnTo>
                <a:lnTo>
                  <a:pt x="269" y="178"/>
                </a:lnTo>
                <a:lnTo>
                  <a:pt x="269" y="177"/>
                </a:lnTo>
                <a:lnTo>
                  <a:pt x="269" y="177"/>
                </a:lnTo>
                <a:lnTo>
                  <a:pt x="268" y="177"/>
                </a:lnTo>
                <a:lnTo>
                  <a:pt x="268" y="177"/>
                </a:lnTo>
                <a:lnTo>
                  <a:pt x="268" y="177"/>
                </a:lnTo>
                <a:lnTo>
                  <a:pt x="268" y="177"/>
                </a:lnTo>
                <a:lnTo>
                  <a:pt x="266" y="177"/>
                </a:lnTo>
                <a:lnTo>
                  <a:pt x="266" y="177"/>
                </a:lnTo>
                <a:lnTo>
                  <a:pt x="268" y="178"/>
                </a:lnTo>
                <a:lnTo>
                  <a:pt x="268" y="178"/>
                </a:lnTo>
                <a:lnTo>
                  <a:pt x="268" y="178"/>
                </a:lnTo>
                <a:lnTo>
                  <a:pt x="266" y="178"/>
                </a:lnTo>
                <a:lnTo>
                  <a:pt x="266" y="178"/>
                </a:lnTo>
                <a:lnTo>
                  <a:pt x="266" y="180"/>
                </a:lnTo>
                <a:lnTo>
                  <a:pt x="266" y="180"/>
                </a:lnTo>
                <a:lnTo>
                  <a:pt x="268" y="180"/>
                </a:lnTo>
                <a:lnTo>
                  <a:pt x="268" y="180"/>
                </a:lnTo>
                <a:lnTo>
                  <a:pt x="266" y="180"/>
                </a:lnTo>
                <a:lnTo>
                  <a:pt x="266" y="180"/>
                </a:lnTo>
                <a:lnTo>
                  <a:pt x="266" y="180"/>
                </a:lnTo>
                <a:lnTo>
                  <a:pt x="266" y="181"/>
                </a:lnTo>
                <a:lnTo>
                  <a:pt x="266" y="181"/>
                </a:lnTo>
                <a:lnTo>
                  <a:pt x="266" y="180"/>
                </a:lnTo>
                <a:lnTo>
                  <a:pt x="265" y="180"/>
                </a:lnTo>
                <a:lnTo>
                  <a:pt x="265" y="180"/>
                </a:lnTo>
                <a:lnTo>
                  <a:pt x="265" y="180"/>
                </a:lnTo>
                <a:lnTo>
                  <a:pt x="264" y="180"/>
                </a:lnTo>
                <a:lnTo>
                  <a:pt x="262" y="180"/>
                </a:lnTo>
                <a:lnTo>
                  <a:pt x="262" y="180"/>
                </a:lnTo>
                <a:lnTo>
                  <a:pt x="262" y="180"/>
                </a:lnTo>
                <a:lnTo>
                  <a:pt x="262" y="180"/>
                </a:lnTo>
                <a:lnTo>
                  <a:pt x="261" y="180"/>
                </a:lnTo>
                <a:lnTo>
                  <a:pt x="261" y="180"/>
                </a:lnTo>
                <a:lnTo>
                  <a:pt x="259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0"/>
                </a:lnTo>
                <a:lnTo>
                  <a:pt x="258" y="181"/>
                </a:lnTo>
                <a:lnTo>
                  <a:pt x="258" y="181"/>
                </a:lnTo>
                <a:lnTo>
                  <a:pt x="256" y="181"/>
                </a:lnTo>
                <a:lnTo>
                  <a:pt x="256" y="181"/>
                </a:lnTo>
                <a:lnTo>
                  <a:pt x="256" y="181"/>
                </a:lnTo>
                <a:lnTo>
                  <a:pt x="256" y="182"/>
                </a:lnTo>
                <a:lnTo>
                  <a:pt x="256" y="182"/>
                </a:lnTo>
                <a:lnTo>
                  <a:pt x="255" y="184"/>
                </a:lnTo>
                <a:lnTo>
                  <a:pt x="254" y="184"/>
                </a:lnTo>
                <a:lnTo>
                  <a:pt x="254" y="184"/>
                </a:lnTo>
                <a:lnTo>
                  <a:pt x="254" y="185"/>
                </a:lnTo>
                <a:lnTo>
                  <a:pt x="254" y="185"/>
                </a:lnTo>
                <a:lnTo>
                  <a:pt x="252" y="187"/>
                </a:lnTo>
                <a:lnTo>
                  <a:pt x="252" y="187"/>
                </a:lnTo>
                <a:lnTo>
                  <a:pt x="252" y="187"/>
                </a:lnTo>
                <a:lnTo>
                  <a:pt x="252" y="185"/>
                </a:lnTo>
                <a:lnTo>
                  <a:pt x="251" y="185"/>
                </a:lnTo>
                <a:lnTo>
                  <a:pt x="251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5"/>
                </a:lnTo>
                <a:lnTo>
                  <a:pt x="249" y="187"/>
                </a:lnTo>
                <a:lnTo>
                  <a:pt x="249" y="188"/>
                </a:lnTo>
                <a:lnTo>
                  <a:pt x="248" y="188"/>
                </a:lnTo>
                <a:lnTo>
                  <a:pt x="248" y="188"/>
                </a:lnTo>
                <a:lnTo>
                  <a:pt x="248" y="190"/>
                </a:lnTo>
                <a:lnTo>
                  <a:pt x="246" y="190"/>
                </a:lnTo>
                <a:lnTo>
                  <a:pt x="246" y="190"/>
                </a:lnTo>
                <a:lnTo>
                  <a:pt x="246" y="190"/>
                </a:lnTo>
                <a:lnTo>
                  <a:pt x="246" y="188"/>
                </a:lnTo>
                <a:lnTo>
                  <a:pt x="248" y="188"/>
                </a:lnTo>
                <a:lnTo>
                  <a:pt x="248" y="188"/>
                </a:lnTo>
                <a:lnTo>
                  <a:pt x="246" y="188"/>
                </a:lnTo>
                <a:lnTo>
                  <a:pt x="246" y="188"/>
                </a:lnTo>
                <a:lnTo>
                  <a:pt x="246" y="188"/>
                </a:lnTo>
                <a:lnTo>
                  <a:pt x="245" y="188"/>
                </a:lnTo>
                <a:lnTo>
                  <a:pt x="245" y="190"/>
                </a:lnTo>
                <a:lnTo>
                  <a:pt x="245" y="190"/>
                </a:lnTo>
                <a:lnTo>
                  <a:pt x="245" y="190"/>
                </a:lnTo>
                <a:lnTo>
                  <a:pt x="245" y="190"/>
                </a:lnTo>
                <a:lnTo>
                  <a:pt x="245" y="191"/>
                </a:lnTo>
                <a:lnTo>
                  <a:pt x="246" y="191"/>
                </a:lnTo>
                <a:lnTo>
                  <a:pt x="248" y="190"/>
                </a:lnTo>
                <a:lnTo>
                  <a:pt x="248" y="190"/>
                </a:lnTo>
                <a:lnTo>
                  <a:pt x="249" y="190"/>
                </a:lnTo>
                <a:lnTo>
                  <a:pt x="251" y="188"/>
                </a:lnTo>
                <a:lnTo>
                  <a:pt x="251" y="188"/>
                </a:lnTo>
                <a:lnTo>
                  <a:pt x="251" y="188"/>
                </a:lnTo>
                <a:lnTo>
                  <a:pt x="252" y="188"/>
                </a:lnTo>
                <a:lnTo>
                  <a:pt x="252" y="190"/>
                </a:lnTo>
                <a:lnTo>
                  <a:pt x="251" y="191"/>
                </a:lnTo>
                <a:lnTo>
                  <a:pt x="251" y="191"/>
                </a:lnTo>
                <a:lnTo>
                  <a:pt x="251" y="191"/>
                </a:lnTo>
                <a:lnTo>
                  <a:pt x="251" y="191"/>
                </a:lnTo>
                <a:lnTo>
                  <a:pt x="251" y="190"/>
                </a:lnTo>
                <a:lnTo>
                  <a:pt x="251" y="190"/>
                </a:lnTo>
                <a:lnTo>
                  <a:pt x="251" y="190"/>
                </a:lnTo>
                <a:lnTo>
                  <a:pt x="251" y="190"/>
                </a:lnTo>
                <a:lnTo>
                  <a:pt x="251" y="191"/>
                </a:lnTo>
                <a:lnTo>
                  <a:pt x="249" y="191"/>
                </a:lnTo>
                <a:lnTo>
                  <a:pt x="249" y="192"/>
                </a:lnTo>
                <a:lnTo>
                  <a:pt x="248" y="192"/>
                </a:lnTo>
                <a:lnTo>
                  <a:pt x="246" y="192"/>
                </a:lnTo>
                <a:lnTo>
                  <a:pt x="246" y="194"/>
                </a:lnTo>
                <a:lnTo>
                  <a:pt x="245" y="194"/>
                </a:lnTo>
                <a:lnTo>
                  <a:pt x="242" y="195"/>
                </a:lnTo>
                <a:lnTo>
                  <a:pt x="242" y="195"/>
                </a:lnTo>
                <a:lnTo>
                  <a:pt x="242" y="194"/>
                </a:lnTo>
                <a:lnTo>
                  <a:pt x="244" y="194"/>
                </a:lnTo>
                <a:lnTo>
                  <a:pt x="244" y="194"/>
                </a:lnTo>
                <a:lnTo>
                  <a:pt x="244" y="194"/>
                </a:lnTo>
                <a:lnTo>
                  <a:pt x="245" y="192"/>
                </a:lnTo>
                <a:lnTo>
                  <a:pt x="244" y="192"/>
                </a:lnTo>
                <a:lnTo>
                  <a:pt x="244" y="192"/>
                </a:lnTo>
                <a:lnTo>
                  <a:pt x="242" y="192"/>
                </a:lnTo>
                <a:lnTo>
                  <a:pt x="242" y="192"/>
                </a:lnTo>
                <a:lnTo>
                  <a:pt x="242" y="191"/>
                </a:lnTo>
                <a:lnTo>
                  <a:pt x="242" y="190"/>
                </a:lnTo>
                <a:lnTo>
                  <a:pt x="242" y="190"/>
                </a:lnTo>
                <a:lnTo>
                  <a:pt x="241" y="190"/>
                </a:lnTo>
                <a:lnTo>
                  <a:pt x="241" y="191"/>
                </a:lnTo>
                <a:lnTo>
                  <a:pt x="239" y="191"/>
                </a:lnTo>
                <a:lnTo>
                  <a:pt x="239" y="191"/>
                </a:lnTo>
                <a:lnTo>
                  <a:pt x="239" y="191"/>
                </a:lnTo>
                <a:lnTo>
                  <a:pt x="239" y="192"/>
                </a:lnTo>
                <a:lnTo>
                  <a:pt x="239" y="192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4"/>
                </a:lnTo>
                <a:lnTo>
                  <a:pt x="241" y="195"/>
                </a:lnTo>
                <a:lnTo>
                  <a:pt x="241" y="195"/>
                </a:lnTo>
                <a:lnTo>
                  <a:pt x="241" y="197"/>
                </a:lnTo>
                <a:lnTo>
                  <a:pt x="241" y="197"/>
                </a:lnTo>
                <a:lnTo>
                  <a:pt x="241" y="197"/>
                </a:lnTo>
                <a:lnTo>
                  <a:pt x="239" y="198"/>
                </a:lnTo>
                <a:lnTo>
                  <a:pt x="239" y="198"/>
                </a:lnTo>
                <a:lnTo>
                  <a:pt x="239" y="200"/>
                </a:lnTo>
                <a:lnTo>
                  <a:pt x="239" y="200"/>
                </a:lnTo>
                <a:lnTo>
                  <a:pt x="239" y="200"/>
                </a:lnTo>
                <a:lnTo>
                  <a:pt x="238" y="200"/>
                </a:lnTo>
                <a:lnTo>
                  <a:pt x="236" y="200"/>
                </a:lnTo>
                <a:lnTo>
                  <a:pt x="235" y="201"/>
                </a:lnTo>
                <a:lnTo>
                  <a:pt x="234" y="201"/>
                </a:lnTo>
                <a:lnTo>
                  <a:pt x="234" y="202"/>
                </a:lnTo>
                <a:lnTo>
                  <a:pt x="232" y="202"/>
                </a:lnTo>
                <a:lnTo>
                  <a:pt x="231" y="202"/>
                </a:lnTo>
                <a:lnTo>
                  <a:pt x="231" y="202"/>
                </a:lnTo>
                <a:lnTo>
                  <a:pt x="231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9" y="202"/>
                </a:lnTo>
                <a:lnTo>
                  <a:pt x="228" y="202"/>
                </a:lnTo>
                <a:lnTo>
                  <a:pt x="228" y="204"/>
                </a:lnTo>
                <a:lnTo>
                  <a:pt x="226" y="204"/>
                </a:lnTo>
                <a:lnTo>
                  <a:pt x="226" y="204"/>
                </a:lnTo>
                <a:lnTo>
                  <a:pt x="226" y="202"/>
                </a:lnTo>
                <a:lnTo>
                  <a:pt x="226" y="202"/>
                </a:lnTo>
                <a:lnTo>
                  <a:pt x="225" y="204"/>
                </a:lnTo>
                <a:lnTo>
                  <a:pt x="225" y="204"/>
                </a:lnTo>
                <a:lnTo>
                  <a:pt x="224" y="205"/>
                </a:lnTo>
                <a:lnTo>
                  <a:pt x="224" y="205"/>
                </a:lnTo>
                <a:lnTo>
                  <a:pt x="224" y="205"/>
                </a:lnTo>
                <a:lnTo>
                  <a:pt x="222" y="205"/>
                </a:lnTo>
                <a:lnTo>
                  <a:pt x="222" y="207"/>
                </a:lnTo>
                <a:lnTo>
                  <a:pt x="221" y="207"/>
                </a:lnTo>
                <a:lnTo>
                  <a:pt x="221" y="205"/>
                </a:lnTo>
                <a:lnTo>
                  <a:pt x="221" y="207"/>
                </a:lnTo>
                <a:lnTo>
                  <a:pt x="219" y="207"/>
                </a:lnTo>
                <a:lnTo>
                  <a:pt x="221" y="205"/>
                </a:lnTo>
                <a:lnTo>
                  <a:pt x="219" y="205"/>
                </a:lnTo>
                <a:lnTo>
                  <a:pt x="219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5"/>
                </a:lnTo>
                <a:lnTo>
                  <a:pt x="221" y="204"/>
                </a:lnTo>
                <a:lnTo>
                  <a:pt x="221" y="204"/>
                </a:lnTo>
                <a:lnTo>
                  <a:pt x="219" y="204"/>
                </a:lnTo>
                <a:lnTo>
                  <a:pt x="219" y="202"/>
                </a:lnTo>
                <a:lnTo>
                  <a:pt x="218" y="202"/>
                </a:lnTo>
                <a:lnTo>
                  <a:pt x="218" y="201"/>
                </a:lnTo>
                <a:lnTo>
                  <a:pt x="218" y="201"/>
                </a:lnTo>
                <a:lnTo>
                  <a:pt x="218" y="201"/>
                </a:lnTo>
                <a:lnTo>
                  <a:pt x="218" y="202"/>
                </a:lnTo>
                <a:lnTo>
                  <a:pt x="218" y="204"/>
                </a:lnTo>
                <a:lnTo>
                  <a:pt x="218" y="204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2"/>
                </a:lnTo>
                <a:lnTo>
                  <a:pt x="216" y="204"/>
                </a:lnTo>
                <a:lnTo>
                  <a:pt x="216" y="204"/>
                </a:lnTo>
                <a:lnTo>
                  <a:pt x="216" y="204"/>
                </a:lnTo>
                <a:lnTo>
                  <a:pt x="216" y="205"/>
                </a:lnTo>
                <a:lnTo>
                  <a:pt x="216" y="205"/>
                </a:lnTo>
                <a:lnTo>
                  <a:pt x="216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8" y="207"/>
                </a:lnTo>
                <a:lnTo>
                  <a:pt x="219" y="207"/>
                </a:lnTo>
                <a:lnTo>
                  <a:pt x="219" y="205"/>
                </a:lnTo>
                <a:lnTo>
                  <a:pt x="219" y="205"/>
                </a:lnTo>
                <a:lnTo>
                  <a:pt x="219" y="207"/>
                </a:lnTo>
                <a:lnTo>
                  <a:pt x="218" y="207"/>
                </a:lnTo>
                <a:lnTo>
                  <a:pt x="219" y="207"/>
                </a:lnTo>
                <a:lnTo>
                  <a:pt x="219" y="207"/>
                </a:lnTo>
                <a:lnTo>
                  <a:pt x="218" y="208"/>
                </a:lnTo>
                <a:lnTo>
                  <a:pt x="218" y="208"/>
                </a:lnTo>
                <a:lnTo>
                  <a:pt x="218" y="208"/>
                </a:lnTo>
                <a:lnTo>
                  <a:pt x="218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6" y="207"/>
                </a:lnTo>
                <a:lnTo>
                  <a:pt x="215" y="205"/>
                </a:lnTo>
                <a:lnTo>
                  <a:pt x="215" y="205"/>
                </a:lnTo>
                <a:lnTo>
                  <a:pt x="215" y="205"/>
                </a:lnTo>
                <a:lnTo>
                  <a:pt x="214" y="205"/>
                </a:lnTo>
                <a:lnTo>
                  <a:pt x="214" y="205"/>
                </a:lnTo>
                <a:lnTo>
                  <a:pt x="214" y="205"/>
                </a:lnTo>
                <a:lnTo>
                  <a:pt x="214" y="205"/>
                </a:lnTo>
                <a:lnTo>
                  <a:pt x="212" y="205"/>
                </a:lnTo>
                <a:lnTo>
                  <a:pt x="212" y="205"/>
                </a:lnTo>
                <a:lnTo>
                  <a:pt x="212" y="205"/>
                </a:lnTo>
                <a:lnTo>
                  <a:pt x="211" y="205"/>
                </a:lnTo>
                <a:lnTo>
                  <a:pt x="211" y="205"/>
                </a:lnTo>
                <a:lnTo>
                  <a:pt x="209" y="205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9" y="207"/>
                </a:lnTo>
                <a:lnTo>
                  <a:pt x="208" y="208"/>
                </a:lnTo>
                <a:lnTo>
                  <a:pt x="208" y="208"/>
                </a:lnTo>
                <a:lnTo>
                  <a:pt x="208" y="208"/>
                </a:lnTo>
                <a:lnTo>
                  <a:pt x="209" y="208"/>
                </a:lnTo>
                <a:lnTo>
                  <a:pt x="209" y="208"/>
                </a:lnTo>
                <a:lnTo>
                  <a:pt x="209" y="210"/>
                </a:lnTo>
                <a:lnTo>
                  <a:pt x="209" y="210"/>
                </a:lnTo>
                <a:lnTo>
                  <a:pt x="209" y="210"/>
                </a:lnTo>
                <a:lnTo>
                  <a:pt x="208" y="210"/>
                </a:lnTo>
                <a:lnTo>
                  <a:pt x="207" y="208"/>
                </a:lnTo>
                <a:lnTo>
                  <a:pt x="207" y="208"/>
                </a:lnTo>
                <a:lnTo>
                  <a:pt x="207" y="208"/>
                </a:lnTo>
                <a:lnTo>
                  <a:pt x="207" y="208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7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7"/>
                </a:lnTo>
                <a:lnTo>
                  <a:pt x="205" y="205"/>
                </a:lnTo>
                <a:lnTo>
                  <a:pt x="205" y="205"/>
                </a:lnTo>
                <a:lnTo>
                  <a:pt x="207" y="205"/>
                </a:lnTo>
                <a:lnTo>
                  <a:pt x="207" y="205"/>
                </a:lnTo>
                <a:lnTo>
                  <a:pt x="207" y="204"/>
                </a:lnTo>
                <a:lnTo>
                  <a:pt x="207" y="204"/>
                </a:lnTo>
                <a:lnTo>
                  <a:pt x="205" y="204"/>
                </a:lnTo>
                <a:lnTo>
                  <a:pt x="205" y="204"/>
                </a:lnTo>
                <a:lnTo>
                  <a:pt x="205" y="204"/>
                </a:lnTo>
                <a:lnTo>
                  <a:pt x="204" y="204"/>
                </a:lnTo>
                <a:lnTo>
                  <a:pt x="202" y="205"/>
                </a:lnTo>
                <a:lnTo>
                  <a:pt x="202" y="205"/>
                </a:lnTo>
                <a:lnTo>
                  <a:pt x="202" y="205"/>
                </a:lnTo>
                <a:lnTo>
                  <a:pt x="202" y="205"/>
                </a:lnTo>
                <a:lnTo>
                  <a:pt x="202" y="207"/>
                </a:lnTo>
                <a:lnTo>
                  <a:pt x="204" y="207"/>
                </a:lnTo>
                <a:lnTo>
                  <a:pt x="204" y="207"/>
                </a:lnTo>
                <a:lnTo>
                  <a:pt x="202" y="207"/>
                </a:lnTo>
                <a:lnTo>
                  <a:pt x="202" y="207"/>
                </a:lnTo>
                <a:lnTo>
                  <a:pt x="202" y="207"/>
                </a:lnTo>
                <a:lnTo>
                  <a:pt x="202" y="208"/>
                </a:lnTo>
                <a:lnTo>
                  <a:pt x="202" y="210"/>
                </a:lnTo>
                <a:lnTo>
                  <a:pt x="201" y="211"/>
                </a:lnTo>
                <a:lnTo>
                  <a:pt x="202" y="211"/>
                </a:lnTo>
                <a:lnTo>
                  <a:pt x="202" y="211"/>
                </a:lnTo>
                <a:lnTo>
                  <a:pt x="202" y="211"/>
                </a:lnTo>
                <a:lnTo>
                  <a:pt x="201" y="211"/>
                </a:lnTo>
                <a:lnTo>
                  <a:pt x="201" y="211"/>
                </a:lnTo>
                <a:lnTo>
                  <a:pt x="201" y="211"/>
                </a:lnTo>
                <a:lnTo>
                  <a:pt x="201" y="212"/>
                </a:lnTo>
                <a:lnTo>
                  <a:pt x="201" y="212"/>
                </a:lnTo>
                <a:lnTo>
                  <a:pt x="202" y="212"/>
                </a:lnTo>
                <a:lnTo>
                  <a:pt x="202" y="212"/>
                </a:lnTo>
                <a:lnTo>
                  <a:pt x="202" y="214"/>
                </a:lnTo>
                <a:lnTo>
                  <a:pt x="202" y="214"/>
                </a:lnTo>
                <a:lnTo>
                  <a:pt x="201" y="212"/>
                </a:lnTo>
                <a:lnTo>
                  <a:pt x="199" y="212"/>
                </a:lnTo>
                <a:lnTo>
                  <a:pt x="199" y="211"/>
                </a:lnTo>
                <a:lnTo>
                  <a:pt x="199" y="211"/>
                </a:lnTo>
                <a:lnTo>
                  <a:pt x="199" y="211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9" y="210"/>
                </a:lnTo>
                <a:lnTo>
                  <a:pt x="198" y="210"/>
                </a:lnTo>
                <a:lnTo>
                  <a:pt x="199" y="208"/>
                </a:lnTo>
                <a:lnTo>
                  <a:pt x="199" y="208"/>
                </a:lnTo>
                <a:lnTo>
                  <a:pt x="199" y="208"/>
                </a:lnTo>
                <a:lnTo>
                  <a:pt x="198" y="208"/>
                </a:lnTo>
                <a:lnTo>
                  <a:pt x="198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08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7" y="210"/>
                </a:lnTo>
                <a:lnTo>
                  <a:pt x="195" y="210"/>
                </a:lnTo>
                <a:lnTo>
                  <a:pt x="195" y="208"/>
                </a:lnTo>
                <a:lnTo>
                  <a:pt x="195" y="210"/>
                </a:lnTo>
                <a:lnTo>
                  <a:pt x="195" y="210"/>
                </a:lnTo>
                <a:lnTo>
                  <a:pt x="195" y="210"/>
                </a:lnTo>
                <a:lnTo>
                  <a:pt x="195" y="210"/>
                </a:lnTo>
                <a:lnTo>
                  <a:pt x="195" y="211"/>
                </a:lnTo>
                <a:lnTo>
                  <a:pt x="195" y="211"/>
                </a:lnTo>
                <a:lnTo>
                  <a:pt x="195" y="211"/>
                </a:lnTo>
                <a:lnTo>
                  <a:pt x="195" y="211"/>
                </a:lnTo>
                <a:lnTo>
                  <a:pt x="195" y="212"/>
                </a:lnTo>
                <a:lnTo>
                  <a:pt x="194" y="212"/>
                </a:lnTo>
                <a:lnTo>
                  <a:pt x="194" y="212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4"/>
                </a:lnTo>
                <a:lnTo>
                  <a:pt x="194" y="212"/>
                </a:lnTo>
                <a:lnTo>
                  <a:pt x="192" y="212"/>
                </a:lnTo>
                <a:lnTo>
                  <a:pt x="192" y="212"/>
                </a:lnTo>
                <a:lnTo>
                  <a:pt x="192" y="215"/>
                </a:lnTo>
                <a:lnTo>
                  <a:pt x="192" y="215"/>
                </a:lnTo>
                <a:lnTo>
                  <a:pt x="192" y="214"/>
                </a:lnTo>
                <a:lnTo>
                  <a:pt x="191" y="214"/>
                </a:lnTo>
                <a:lnTo>
                  <a:pt x="191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9" y="214"/>
                </a:lnTo>
                <a:lnTo>
                  <a:pt x="188" y="214"/>
                </a:lnTo>
                <a:lnTo>
                  <a:pt x="187" y="215"/>
                </a:lnTo>
                <a:lnTo>
                  <a:pt x="187" y="214"/>
                </a:lnTo>
                <a:lnTo>
                  <a:pt x="187" y="214"/>
                </a:lnTo>
                <a:lnTo>
                  <a:pt x="185" y="215"/>
                </a:lnTo>
                <a:lnTo>
                  <a:pt x="185" y="215"/>
                </a:lnTo>
                <a:lnTo>
                  <a:pt x="185" y="217"/>
                </a:lnTo>
                <a:lnTo>
                  <a:pt x="185" y="217"/>
                </a:lnTo>
                <a:lnTo>
                  <a:pt x="184" y="217"/>
                </a:lnTo>
                <a:lnTo>
                  <a:pt x="184" y="217"/>
                </a:lnTo>
                <a:lnTo>
                  <a:pt x="184" y="217"/>
                </a:lnTo>
                <a:lnTo>
                  <a:pt x="184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7"/>
                </a:lnTo>
                <a:lnTo>
                  <a:pt x="182" y="218"/>
                </a:lnTo>
                <a:lnTo>
                  <a:pt x="182" y="218"/>
                </a:lnTo>
                <a:lnTo>
                  <a:pt x="182" y="218"/>
                </a:lnTo>
                <a:lnTo>
                  <a:pt x="182" y="218"/>
                </a:lnTo>
                <a:lnTo>
                  <a:pt x="181" y="218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7"/>
                </a:lnTo>
                <a:lnTo>
                  <a:pt x="181" y="215"/>
                </a:lnTo>
                <a:lnTo>
                  <a:pt x="181" y="215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8"/>
                </a:lnTo>
                <a:lnTo>
                  <a:pt x="179" y="217"/>
                </a:lnTo>
                <a:lnTo>
                  <a:pt x="179" y="217"/>
                </a:lnTo>
                <a:lnTo>
                  <a:pt x="179" y="217"/>
                </a:lnTo>
                <a:lnTo>
                  <a:pt x="178" y="217"/>
                </a:lnTo>
                <a:lnTo>
                  <a:pt x="178" y="217"/>
                </a:lnTo>
                <a:lnTo>
                  <a:pt x="178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7" y="218"/>
                </a:lnTo>
                <a:lnTo>
                  <a:pt x="175" y="218"/>
                </a:lnTo>
                <a:lnTo>
                  <a:pt x="175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8"/>
                </a:lnTo>
                <a:lnTo>
                  <a:pt x="174" y="218"/>
                </a:lnTo>
                <a:lnTo>
                  <a:pt x="174" y="218"/>
                </a:lnTo>
                <a:lnTo>
                  <a:pt x="174" y="218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4" y="219"/>
                </a:lnTo>
                <a:lnTo>
                  <a:pt x="172" y="218"/>
                </a:lnTo>
                <a:lnTo>
                  <a:pt x="172" y="218"/>
                </a:lnTo>
                <a:lnTo>
                  <a:pt x="171" y="219"/>
                </a:lnTo>
                <a:lnTo>
                  <a:pt x="171" y="219"/>
                </a:lnTo>
                <a:lnTo>
                  <a:pt x="171" y="218"/>
                </a:lnTo>
                <a:lnTo>
                  <a:pt x="171" y="218"/>
                </a:lnTo>
                <a:lnTo>
                  <a:pt x="169" y="218"/>
                </a:lnTo>
                <a:lnTo>
                  <a:pt x="169" y="218"/>
                </a:lnTo>
                <a:lnTo>
                  <a:pt x="168" y="218"/>
                </a:lnTo>
                <a:lnTo>
                  <a:pt x="168" y="219"/>
                </a:lnTo>
                <a:lnTo>
                  <a:pt x="167" y="219"/>
                </a:lnTo>
                <a:lnTo>
                  <a:pt x="167" y="219"/>
                </a:lnTo>
                <a:lnTo>
                  <a:pt x="167" y="219"/>
                </a:lnTo>
                <a:lnTo>
                  <a:pt x="167" y="219"/>
                </a:lnTo>
                <a:lnTo>
                  <a:pt x="165" y="221"/>
                </a:lnTo>
                <a:lnTo>
                  <a:pt x="165" y="221"/>
                </a:lnTo>
                <a:lnTo>
                  <a:pt x="164" y="219"/>
                </a:lnTo>
                <a:lnTo>
                  <a:pt x="164" y="219"/>
                </a:lnTo>
                <a:lnTo>
                  <a:pt x="162" y="219"/>
                </a:lnTo>
                <a:lnTo>
                  <a:pt x="162" y="221"/>
                </a:lnTo>
                <a:lnTo>
                  <a:pt x="162" y="221"/>
                </a:lnTo>
                <a:lnTo>
                  <a:pt x="162" y="221"/>
                </a:lnTo>
                <a:lnTo>
                  <a:pt x="162" y="221"/>
                </a:lnTo>
                <a:lnTo>
                  <a:pt x="161" y="221"/>
                </a:lnTo>
                <a:lnTo>
                  <a:pt x="161" y="222"/>
                </a:lnTo>
                <a:lnTo>
                  <a:pt x="161" y="222"/>
                </a:lnTo>
                <a:lnTo>
                  <a:pt x="161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60" y="221"/>
                </a:lnTo>
                <a:lnTo>
                  <a:pt x="158" y="221"/>
                </a:lnTo>
                <a:lnTo>
                  <a:pt x="158" y="221"/>
                </a:lnTo>
                <a:lnTo>
                  <a:pt x="158" y="221"/>
                </a:lnTo>
                <a:lnTo>
                  <a:pt x="158" y="222"/>
                </a:lnTo>
                <a:lnTo>
                  <a:pt x="157" y="222"/>
                </a:lnTo>
                <a:lnTo>
                  <a:pt x="157" y="222"/>
                </a:lnTo>
                <a:lnTo>
                  <a:pt x="157" y="222"/>
                </a:lnTo>
                <a:lnTo>
                  <a:pt x="155" y="222"/>
                </a:lnTo>
                <a:lnTo>
                  <a:pt x="155" y="222"/>
                </a:lnTo>
                <a:lnTo>
                  <a:pt x="154" y="222"/>
                </a:lnTo>
                <a:lnTo>
                  <a:pt x="154" y="222"/>
                </a:lnTo>
                <a:lnTo>
                  <a:pt x="154" y="222"/>
                </a:lnTo>
                <a:lnTo>
                  <a:pt x="152" y="222"/>
                </a:lnTo>
                <a:lnTo>
                  <a:pt x="152" y="222"/>
                </a:lnTo>
                <a:lnTo>
                  <a:pt x="152" y="222"/>
                </a:lnTo>
                <a:lnTo>
                  <a:pt x="151" y="224"/>
                </a:lnTo>
                <a:lnTo>
                  <a:pt x="151" y="224"/>
                </a:lnTo>
                <a:lnTo>
                  <a:pt x="150" y="222"/>
                </a:lnTo>
                <a:lnTo>
                  <a:pt x="150" y="222"/>
                </a:lnTo>
                <a:lnTo>
                  <a:pt x="150" y="222"/>
                </a:lnTo>
                <a:lnTo>
                  <a:pt x="150" y="222"/>
                </a:lnTo>
                <a:lnTo>
                  <a:pt x="148" y="224"/>
                </a:lnTo>
                <a:lnTo>
                  <a:pt x="147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5" y="224"/>
                </a:lnTo>
                <a:lnTo>
                  <a:pt x="144" y="224"/>
                </a:lnTo>
                <a:lnTo>
                  <a:pt x="144" y="224"/>
                </a:lnTo>
                <a:lnTo>
                  <a:pt x="142" y="224"/>
                </a:lnTo>
                <a:lnTo>
                  <a:pt x="142" y="224"/>
                </a:lnTo>
                <a:lnTo>
                  <a:pt x="141" y="224"/>
                </a:lnTo>
                <a:lnTo>
                  <a:pt x="141" y="224"/>
                </a:lnTo>
                <a:lnTo>
                  <a:pt x="141" y="224"/>
                </a:lnTo>
                <a:lnTo>
                  <a:pt x="140" y="225"/>
                </a:lnTo>
                <a:lnTo>
                  <a:pt x="140" y="225"/>
                </a:lnTo>
                <a:lnTo>
                  <a:pt x="140" y="225"/>
                </a:lnTo>
                <a:lnTo>
                  <a:pt x="140" y="225"/>
                </a:lnTo>
                <a:lnTo>
                  <a:pt x="138" y="225"/>
                </a:lnTo>
                <a:lnTo>
                  <a:pt x="137" y="227"/>
                </a:lnTo>
                <a:lnTo>
                  <a:pt x="137" y="225"/>
                </a:lnTo>
                <a:lnTo>
                  <a:pt x="137" y="225"/>
                </a:lnTo>
                <a:lnTo>
                  <a:pt x="137" y="225"/>
                </a:lnTo>
                <a:lnTo>
                  <a:pt x="135" y="225"/>
                </a:lnTo>
                <a:lnTo>
                  <a:pt x="135" y="225"/>
                </a:lnTo>
                <a:lnTo>
                  <a:pt x="135" y="225"/>
                </a:lnTo>
                <a:lnTo>
                  <a:pt x="135" y="225"/>
                </a:lnTo>
                <a:lnTo>
                  <a:pt x="134" y="225"/>
                </a:lnTo>
                <a:lnTo>
                  <a:pt x="134" y="227"/>
                </a:lnTo>
                <a:lnTo>
                  <a:pt x="134" y="227"/>
                </a:lnTo>
                <a:lnTo>
                  <a:pt x="134" y="227"/>
                </a:lnTo>
                <a:lnTo>
                  <a:pt x="134" y="227"/>
                </a:lnTo>
                <a:lnTo>
                  <a:pt x="134" y="225"/>
                </a:lnTo>
                <a:lnTo>
                  <a:pt x="134" y="225"/>
                </a:lnTo>
                <a:lnTo>
                  <a:pt x="132" y="225"/>
                </a:lnTo>
                <a:lnTo>
                  <a:pt x="132" y="225"/>
                </a:lnTo>
                <a:lnTo>
                  <a:pt x="132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1" y="228"/>
                </a:lnTo>
                <a:lnTo>
                  <a:pt x="131" y="228"/>
                </a:lnTo>
                <a:lnTo>
                  <a:pt x="131" y="227"/>
                </a:lnTo>
                <a:lnTo>
                  <a:pt x="131" y="227"/>
                </a:lnTo>
                <a:lnTo>
                  <a:pt x="131" y="227"/>
                </a:lnTo>
                <a:lnTo>
                  <a:pt x="130" y="227"/>
                </a:lnTo>
                <a:lnTo>
                  <a:pt x="130" y="227"/>
                </a:lnTo>
                <a:lnTo>
                  <a:pt x="130" y="227"/>
                </a:lnTo>
                <a:lnTo>
                  <a:pt x="128" y="227"/>
                </a:lnTo>
                <a:lnTo>
                  <a:pt x="128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7"/>
                </a:lnTo>
                <a:lnTo>
                  <a:pt x="127" y="225"/>
                </a:lnTo>
                <a:lnTo>
                  <a:pt x="127" y="225"/>
                </a:lnTo>
                <a:lnTo>
                  <a:pt x="125" y="227"/>
                </a:lnTo>
                <a:lnTo>
                  <a:pt x="125" y="227"/>
                </a:lnTo>
                <a:lnTo>
                  <a:pt x="124" y="228"/>
                </a:lnTo>
                <a:lnTo>
                  <a:pt x="122" y="228"/>
                </a:lnTo>
                <a:lnTo>
                  <a:pt x="122" y="228"/>
                </a:lnTo>
                <a:lnTo>
                  <a:pt x="122" y="227"/>
                </a:lnTo>
                <a:lnTo>
                  <a:pt x="122" y="225"/>
                </a:lnTo>
                <a:lnTo>
                  <a:pt x="122" y="225"/>
                </a:lnTo>
                <a:lnTo>
                  <a:pt x="122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5"/>
                </a:lnTo>
                <a:lnTo>
                  <a:pt x="121" y="227"/>
                </a:lnTo>
                <a:lnTo>
                  <a:pt x="121" y="227"/>
                </a:lnTo>
                <a:lnTo>
                  <a:pt x="121" y="227"/>
                </a:lnTo>
                <a:lnTo>
                  <a:pt x="122" y="228"/>
                </a:lnTo>
                <a:lnTo>
                  <a:pt x="122" y="228"/>
                </a:lnTo>
                <a:lnTo>
                  <a:pt x="121" y="228"/>
                </a:lnTo>
                <a:lnTo>
                  <a:pt x="121" y="228"/>
                </a:lnTo>
                <a:lnTo>
                  <a:pt x="120" y="227"/>
                </a:lnTo>
                <a:lnTo>
                  <a:pt x="118" y="227"/>
                </a:lnTo>
                <a:lnTo>
                  <a:pt x="118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7" y="227"/>
                </a:lnTo>
                <a:lnTo>
                  <a:pt x="115" y="227"/>
                </a:lnTo>
                <a:lnTo>
                  <a:pt x="115" y="227"/>
                </a:lnTo>
                <a:lnTo>
                  <a:pt x="114" y="227"/>
                </a:lnTo>
                <a:lnTo>
                  <a:pt x="114" y="228"/>
                </a:lnTo>
                <a:lnTo>
                  <a:pt x="114" y="228"/>
                </a:lnTo>
                <a:lnTo>
                  <a:pt x="114" y="227"/>
                </a:lnTo>
                <a:lnTo>
                  <a:pt x="115" y="227"/>
                </a:lnTo>
                <a:lnTo>
                  <a:pt x="115" y="227"/>
                </a:lnTo>
                <a:lnTo>
                  <a:pt x="114" y="227"/>
                </a:lnTo>
                <a:lnTo>
                  <a:pt x="114" y="227"/>
                </a:lnTo>
                <a:lnTo>
                  <a:pt x="112" y="227"/>
                </a:lnTo>
                <a:lnTo>
                  <a:pt x="111" y="228"/>
                </a:lnTo>
                <a:lnTo>
                  <a:pt x="111" y="228"/>
                </a:lnTo>
                <a:lnTo>
                  <a:pt x="111" y="228"/>
                </a:lnTo>
                <a:lnTo>
                  <a:pt x="111" y="227"/>
                </a:lnTo>
                <a:lnTo>
                  <a:pt x="111" y="227"/>
                </a:lnTo>
                <a:lnTo>
                  <a:pt x="111" y="225"/>
                </a:lnTo>
                <a:lnTo>
                  <a:pt x="110" y="224"/>
                </a:lnTo>
                <a:lnTo>
                  <a:pt x="110" y="224"/>
                </a:lnTo>
                <a:lnTo>
                  <a:pt x="110" y="224"/>
                </a:lnTo>
                <a:lnTo>
                  <a:pt x="110" y="225"/>
                </a:lnTo>
                <a:lnTo>
                  <a:pt x="108" y="225"/>
                </a:lnTo>
                <a:lnTo>
                  <a:pt x="107" y="227"/>
                </a:lnTo>
                <a:lnTo>
                  <a:pt x="107" y="228"/>
                </a:lnTo>
                <a:lnTo>
                  <a:pt x="107" y="228"/>
                </a:lnTo>
                <a:lnTo>
                  <a:pt x="107" y="228"/>
                </a:lnTo>
                <a:lnTo>
                  <a:pt x="105" y="228"/>
                </a:lnTo>
                <a:lnTo>
                  <a:pt x="105" y="227"/>
                </a:lnTo>
                <a:lnTo>
                  <a:pt x="105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8"/>
                </a:lnTo>
                <a:lnTo>
                  <a:pt x="104" y="228"/>
                </a:lnTo>
                <a:lnTo>
                  <a:pt x="104" y="228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7"/>
                </a:lnTo>
                <a:lnTo>
                  <a:pt x="104" y="225"/>
                </a:lnTo>
                <a:lnTo>
                  <a:pt x="104" y="225"/>
                </a:lnTo>
                <a:lnTo>
                  <a:pt x="103" y="225"/>
                </a:lnTo>
                <a:lnTo>
                  <a:pt x="103" y="225"/>
                </a:lnTo>
                <a:lnTo>
                  <a:pt x="103" y="227"/>
                </a:lnTo>
                <a:lnTo>
                  <a:pt x="103" y="227"/>
                </a:lnTo>
                <a:lnTo>
                  <a:pt x="103" y="228"/>
                </a:lnTo>
                <a:lnTo>
                  <a:pt x="101" y="228"/>
                </a:lnTo>
                <a:lnTo>
                  <a:pt x="100" y="228"/>
                </a:lnTo>
                <a:lnTo>
                  <a:pt x="98" y="228"/>
                </a:lnTo>
                <a:lnTo>
                  <a:pt x="98" y="228"/>
                </a:lnTo>
                <a:lnTo>
                  <a:pt x="98" y="227"/>
                </a:lnTo>
                <a:lnTo>
                  <a:pt x="98" y="227"/>
                </a:lnTo>
                <a:lnTo>
                  <a:pt x="98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0" y="227"/>
                </a:lnTo>
                <a:lnTo>
                  <a:pt x="101" y="227"/>
                </a:lnTo>
                <a:lnTo>
                  <a:pt x="101" y="227"/>
                </a:lnTo>
                <a:lnTo>
                  <a:pt x="101" y="225"/>
                </a:lnTo>
                <a:lnTo>
                  <a:pt x="103" y="227"/>
                </a:lnTo>
                <a:lnTo>
                  <a:pt x="103" y="227"/>
                </a:lnTo>
                <a:lnTo>
                  <a:pt x="103" y="225"/>
                </a:lnTo>
                <a:lnTo>
                  <a:pt x="103" y="224"/>
                </a:lnTo>
                <a:lnTo>
                  <a:pt x="103" y="224"/>
                </a:lnTo>
                <a:lnTo>
                  <a:pt x="103" y="224"/>
                </a:lnTo>
                <a:lnTo>
                  <a:pt x="103" y="222"/>
                </a:lnTo>
                <a:lnTo>
                  <a:pt x="101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0" y="222"/>
                </a:lnTo>
                <a:lnTo>
                  <a:pt x="101" y="224"/>
                </a:lnTo>
                <a:lnTo>
                  <a:pt x="101" y="224"/>
                </a:lnTo>
                <a:lnTo>
                  <a:pt x="101" y="224"/>
                </a:lnTo>
                <a:lnTo>
                  <a:pt x="101" y="224"/>
                </a:lnTo>
                <a:lnTo>
                  <a:pt x="100" y="224"/>
                </a:lnTo>
                <a:lnTo>
                  <a:pt x="100" y="225"/>
                </a:lnTo>
                <a:lnTo>
                  <a:pt x="100" y="225"/>
                </a:lnTo>
                <a:lnTo>
                  <a:pt x="97" y="224"/>
                </a:lnTo>
                <a:lnTo>
                  <a:pt x="97" y="224"/>
                </a:lnTo>
                <a:lnTo>
                  <a:pt x="97" y="224"/>
                </a:lnTo>
                <a:lnTo>
                  <a:pt x="95" y="225"/>
                </a:lnTo>
                <a:lnTo>
                  <a:pt x="95" y="225"/>
                </a:lnTo>
                <a:lnTo>
                  <a:pt x="95" y="224"/>
                </a:lnTo>
                <a:lnTo>
                  <a:pt x="95" y="224"/>
                </a:lnTo>
                <a:lnTo>
                  <a:pt x="95" y="224"/>
                </a:lnTo>
                <a:lnTo>
                  <a:pt x="95" y="224"/>
                </a:lnTo>
                <a:lnTo>
                  <a:pt x="95" y="225"/>
                </a:lnTo>
                <a:lnTo>
                  <a:pt x="94" y="225"/>
                </a:lnTo>
                <a:lnTo>
                  <a:pt x="94" y="227"/>
                </a:lnTo>
                <a:lnTo>
                  <a:pt x="94" y="227"/>
                </a:lnTo>
                <a:lnTo>
                  <a:pt x="94" y="227"/>
                </a:lnTo>
                <a:lnTo>
                  <a:pt x="93" y="225"/>
                </a:lnTo>
                <a:lnTo>
                  <a:pt x="93" y="224"/>
                </a:lnTo>
                <a:lnTo>
                  <a:pt x="93" y="224"/>
                </a:lnTo>
                <a:lnTo>
                  <a:pt x="93" y="224"/>
                </a:lnTo>
                <a:lnTo>
                  <a:pt x="93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4"/>
                </a:lnTo>
                <a:lnTo>
                  <a:pt x="94" y="222"/>
                </a:lnTo>
                <a:lnTo>
                  <a:pt x="94" y="222"/>
                </a:lnTo>
                <a:lnTo>
                  <a:pt x="93" y="222"/>
                </a:lnTo>
                <a:lnTo>
                  <a:pt x="93" y="222"/>
                </a:lnTo>
                <a:lnTo>
                  <a:pt x="91" y="221"/>
                </a:lnTo>
                <a:lnTo>
                  <a:pt x="91" y="221"/>
                </a:lnTo>
                <a:lnTo>
                  <a:pt x="91" y="221"/>
                </a:lnTo>
                <a:lnTo>
                  <a:pt x="91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19"/>
                </a:lnTo>
                <a:lnTo>
                  <a:pt x="90" y="221"/>
                </a:lnTo>
                <a:lnTo>
                  <a:pt x="90" y="222"/>
                </a:lnTo>
                <a:lnTo>
                  <a:pt x="90" y="222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4"/>
                </a:lnTo>
                <a:lnTo>
                  <a:pt x="91" y="225"/>
                </a:lnTo>
                <a:lnTo>
                  <a:pt x="91" y="225"/>
                </a:lnTo>
                <a:lnTo>
                  <a:pt x="91" y="227"/>
                </a:lnTo>
                <a:lnTo>
                  <a:pt x="91" y="227"/>
                </a:lnTo>
                <a:lnTo>
                  <a:pt x="91" y="227"/>
                </a:lnTo>
                <a:lnTo>
                  <a:pt x="90" y="227"/>
                </a:lnTo>
                <a:lnTo>
                  <a:pt x="90" y="227"/>
                </a:lnTo>
                <a:lnTo>
                  <a:pt x="88" y="225"/>
                </a:lnTo>
                <a:lnTo>
                  <a:pt x="88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5"/>
                </a:lnTo>
                <a:lnTo>
                  <a:pt x="90" y="224"/>
                </a:lnTo>
                <a:lnTo>
                  <a:pt x="88" y="224"/>
                </a:lnTo>
                <a:lnTo>
                  <a:pt x="88" y="222"/>
                </a:lnTo>
                <a:lnTo>
                  <a:pt x="88" y="222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7" y="224"/>
                </a:lnTo>
                <a:lnTo>
                  <a:pt x="85" y="224"/>
                </a:lnTo>
                <a:lnTo>
                  <a:pt x="85" y="224"/>
                </a:lnTo>
                <a:lnTo>
                  <a:pt x="85" y="224"/>
                </a:lnTo>
                <a:lnTo>
                  <a:pt x="85" y="224"/>
                </a:lnTo>
                <a:lnTo>
                  <a:pt x="84" y="224"/>
                </a:lnTo>
                <a:lnTo>
                  <a:pt x="84" y="224"/>
                </a:lnTo>
                <a:lnTo>
                  <a:pt x="84" y="222"/>
                </a:lnTo>
                <a:lnTo>
                  <a:pt x="84" y="222"/>
                </a:lnTo>
                <a:lnTo>
                  <a:pt x="85" y="222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1"/>
                </a:lnTo>
                <a:lnTo>
                  <a:pt x="85" y="222"/>
                </a:lnTo>
                <a:lnTo>
                  <a:pt x="85" y="222"/>
                </a:lnTo>
                <a:lnTo>
                  <a:pt x="85" y="222"/>
                </a:lnTo>
                <a:lnTo>
                  <a:pt x="87" y="222"/>
                </a:lnTo>
                <a:lnTo>
                  <a:pt x="87" y="221"/>
                </a:lnTo>
                <a:lnTo>
                  <a:pt x="87" y="221"/>
                </a:lnTo>
                <a:lnTo>
                  <a:pt x="87" y="221"/>
                </a:lnTo>
                <a:lnTo>
                  <a:pt x="87" y="219"/>
                </a:lnTo>
                <a:lnTo>
                  <a:pt x="87" y="219"/>
                </a:lnTo>
                <a:lnTo>
                  <a:pt x="87" y="219"/>
                </a:lnTo>
                <a:lnTo>
                  <a:pt x="88" y="219"/>
                </a:lnTo>
                <a:lnTo>
                  <a:pt x="88" y="218"/>
                </a:lnTo>
                <a:lnTo>
                  <a:pt x="88" y="218"/>
                </a:lnTo>
                <a:lnTo>
                  <a:pt x="87" y="218"/>
                </a:lnTo>
                <a:lnTo>
                  <a:pt x="87" y="218"/>
                </a:lnTo>
                <a:lnTo>
                  <a:pt x="87" y="217"/>
                </a:lnTo>
                <a:lnTo>
                  <a:pt x="87" y="217"/>
                </a:lnTo>
                <a:lnTo>
                  <a:pt x="87" y="217"/>
                </a:lnTo>
                <a:lnTo>
                  <a:pt x="87" y="217"/>
                </a:lnTo>
                <a:lnTo>
                  <a:pt x="87" y="215"/>
                </a:lnTo>
                <a:lnTo>
                  <a:pt x="87" y="215"/>
                </a:lnTo>
                <a:lnTo>
                  <a:pt x="87" y="215"/>
                </a:lnTo>
                <a:lnTo>
                  <a:pt x="87" y="214"/>
                </a:lnTo>
                <a:lnTo>
                  <a:pt x="85" y="214"/>
                </a:lnTo>
                <a:lnTo>
                  <a:pt x="84" y="214"/>
                </a:lnTo>
                <a:lnTo>
                  <a:pt x="84" y="214"/>
                </a:lnTo>
                <a:lnTo>
                  <a:pt x="84" y="214"/>
                </a:lnTo>
                <a:lnTo>
                  <a:pt x="84" y="214"/>
                </a:lnTo>
                <a:lnTo>
                  <a:pt x="83" y="214"/>
                </a:lnTo>
                <a:lnTo>
                  <a:pt x="83" y="214"/>
                </a:lnTo>
                <a:lnTo>
                  <a:pt x="83" y="214"/>
                </a:lnTo>
                <a:lnTo>
                  <a:pt x="83" y="214"/>
                </a:lnTo>
                <a:lnTo>
                  <a:pt x="81" y="214"/>
                </a:lnTo>
                <a:lnTo>
                  <a:pt x="81" y="214"/>
                </a:lnTo>
                <a:lnTo>
                  <a:pt x="81" y="215"/>
                </a:lnTo>
                <a:lnTo>
                  <a:pt x="81" y="215"/>
                </a:lnTo>
                <a:lnTo>
                  <a:pt x="81" y="215"/>
                </a:lnTo>
                <a:lnTo>
                  <a:pt x="81" y="215"/>
                </a:lnTo>
                <a:lnTo>
                  <a:pt x="83" y="215"/>
                </a:lnTo>
                <a:lnTo>
                  <a:pt x="83" y="217"/>
                </a:lnTo>
                <a:lnTo>
                  <a:pt x="83" y="217"/>
                </a:lnTo>
                <a:lnTo>
                  <a:pt x="83" y="217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8"/>
                </a:lnTo>
                <a:lnTo>
                  <a:pt x="83" y="219"/>
                </a:lnTo>
                <a:lnTo>
                  <a:pt x="83" y="219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1" y="218"/>
                </a:lnTo>
                <a:lnTo>
                  <a:pt x="80" y="218"/>
                </a:lnTo>
                <a:lnTo>
                  <a:pt x="80" y="218"/>
                </a:lnTo>
                <a:lnTo>
                  <a:pt x="80" y="218"/>
                </a:lnTo>
                <a:lnTo>
                  <a:pt x="78" y="218"/>
                </a:lnTo>
                <a:lnTo>
                  <a:pt x="78" y="218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78" y="219"/>
                </a:lnTo>
                <a:lnTo>
                  <a:pt x="77" y="219"/>
                </a:lnTo>
                <a:lnTo>
                  <a:pt x="77" y="221"/>
                </a:lnTo>
                <a:lnTo>
                  <a:pt x="77" y="221"/>
                </a:lnTo>
                <a:lnTo>
                  <a:pt x="78" y="221"/>
                </a:lnTo>
                <a:lnTo>
                  <a:pt x="78" y="221"/>
                </a:lnTo>
                <a:lnTo>
                  <a:pt x="78" y="222"/>
                </a:lnTo>
                <a:lnTo>
                  <a:pt x="78" y="222"/>
                </a:lnTo>
                <a:lnTo>
                  <a:pt x="77" y="221"/>
                </a:lnTo>
                <a:lnTo>
                  <a:pt x="75" y="221"/>
                </a:lnTo>
                <a:lnTo>
                  <a:pt x="75" y="221"/>
                </a:lnTo>
                <a:lnTo>
                  <a:pt x="75" y="222"/>
                </a:lnTo>
                <a:lnTo>
                  <a:pt x="75" y="222"/>
                </a:lnTo>
                <a:lnTo>
                  <a:pt x="74" y="222"/>
                </a:lnTo>
                <a:lnTo>
                  <a:pt x="74" y="222"/>
                </a:lnTo>
                <a:lnTo>
                  <a:pt x="74" y="222"/>
                </a:lnTo>
                <a:lnTo>
                  <a:pt x="74" y="221"/>
                </a:lnTo>
                <a:lnTo>
                  <a:pt x="73" y="221"/>
                </a:lnTo>
                <a:lnTo>
                  <a:pt x="73" y="219"/>
                </a:lnTo>
                <a:lnTo>
                  <a:pt x="71" y="219"/>
                </a:lnTo>
                <a:lnTo>
                  <a:pt x="71" y="219"/>
                </a:lnTo>
                <a:lnTo>
                  <a:pt x="71" y="219"/>
                </a:lnTo>
                <a:lnTo>
                  <a:pt x="70" y="219"/>
                </a:lnTo>
                <a:lnTo>
                  <a:pt x="70" y="219"/>
                </a:lnTo>
                <a:lnTo>
                  <a:pt x="70" y="218"/>
                </a:lnTo>
                <a:lnTo>
                  <a:pt x="70" y="218"/>
                </a:lnTo>
                <a:lnTo>
                  <a:pt x="70" y="218"/>
                </a:lnTo>
                <a:lnTo>
                  <a:pt x="71" y="218"/>
                </a:lnTo>
                <a:lnTo>
                  <a:pt x="73" y="218"/>
                </a:lnTo>
                <a:lnTo>
                  <a:pt x="73" y="218"/>
                </a:lnTo>
                <a:lnTo>
                  <a:pt x="74" y="218"/>
                </a:lnTo>
                <a:lnTo>
                  <a:pt x="74" y="218"/>
                </a:lnTo>
                <a:lnTo>
                  <a:pt x="74" y="218"/>
                </a:lnTo>
                <a:lnTo>
                  <a:pt x="74" y="218"/>
                </a:lnTo>
                <a:lnTo>
                  <a:pt x="75" y="218"/>
                </a:lnTo>
                <a:lnTo>
                  <a:pt x="75" y="218"/>
                </a:lnTo>
                <a:lnTo>
                  <a:pt x="77" y="218"/>
                </a:lnTo>
                <a:lnTo>
                  <a:pt x="77" y="218"/>
                </a:lnTo>
                <a:lnTo>
                  <a:pt x="77" y="218"/>
                </a:lnTo>
                <a:lnTo>
                  <a:pt x="77" y="217"/>
                </a:lnTo>
                <a:lnTo>
                  <a:pt x="77" y="217"/>
                </a:lnTo>
                <a:lnTo>
                  <a:pt x="78" y="217"/>
                </a:lnTo>
                <a:lnTo>
                  <a:pt x="78" y="215"/>
                </a:lnTo>
                <a:lnTo>
                  <a:pt x="78" y="215"/>
                </a:lnTo>
                <a:lnTo>
                  <a:pt x="78" y="215"/>
                </a:lnTo>
                <a:lnTo>
                  <a:pt x="77" y="215"/>
                </a:lnTo>
                <a:lnTo>
                  <a:pt x="77" y="215"/>
                </a:lnTo>
                <a:lnTo>
                  <a:pt x="77" y="214"/>
                </a:lnTo>
                <a:lnTo>
                  <a:pt x="77" y="214"/>
                </a:lnTo>
                <a:lnTo>
                  <a:pt x="75" y="214"/>
                </a:lnTo>
                <a:lnTo>
                  <a:pt x="75" y="214"/>
                </a:lnTo>
                <a:lnTo>
                  <a:pt x="75" y="214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4" y="212"/>
                </a:lnTo>
                <a:lnTo>
                  <a:pt x="73" y="212"/>
                </a:lnTo>
                <a:lnTo>
                  <a:pt x="73" y="212"/>
                </a:lnTo>
                <a:lnTo>
                  <a:pt x="73" y="212"/>
                </a:lnTo>
                <a:lnTo>
                  <a:pt x="71" y="212"/>
                </a:lnTo>
                <a:lnTo>
                  <a:pt x="73" y="212"/>
                </a:lnTo>
                <a:lnTo>
                  <a:pt x="73" y="212"/>
                </a:lnTo>
                <a:lnTo>
                  <a:pt x="71" y="211"/>
                </a:lnTo>
                <a:lnTo>
                  <a:pt x="71" y="211"/>
                </a:lnTo>
                <a:lnTo>
                  <a:pt x="71" y="211"/>
                </a:lnTo>
                <a:lnTo>
                  <a:pt x="71" y="211"/>
                </a:lnTo>
                <a:lnTo>
                  <a:pt x="70" y="211"/>
                </a:lnTo>
                <a:lnTo>
                  <a:pt x="70" y="211"/>
                </a:lnTo>
                <a:lnTo>
                  <a:pt x="68" y="211"/>
                </a:lnTo>
                <a:lnTo>
                  <a:pt x="65" y="211"/>
                </a:lnTo>
                <a:lnTo>
                  <a:pt x="67" y="212"/>
                </a:lnTo>
                <a:lnTo>
                  <a:pt x="67" y="212"/>
                </a:lnTo>
                <a:lnTo>
                  <a:pt x="67" y="212"/>
                </a:lnTo>
                <a:lnTo>
                  <a:pt x="65" y="214"/>
                </a:lnTo>
                <a:lnTo>
                  <a:pt x="65" y="214"/>
                </a:lnTo>
                <a:lnTo>
                  <a:pt x="65" y="215"/>
                </a:lnTo>
                <a:lnTo>
                  <a:pt x="65" y="215"/>
                </a:lnTo>
                <a:lnTo>
                  <a:pt x="65" y="215"/>
                </a:lnTo>
                <a:lnTo>
                  <a:pt x="64" y="215"/>
                </a:lnTo>
                <a:lnTo>
                  <a:pt x="63" y="215"/>
                </a:lnTo>
                <a:lnTo>
                  <a:pt x="60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4"/>
                </a:lnTo>
                <a:lnTo>
                  <a:pt x="58" y="212"/>
                </a:lnTo>
                <a:lnTo>
                  <a:pt x="58" y="212"/>
                </a:lnTo>
                <a:lnTo>
                  <a:pt x="58" y="212"/>
                </a:lnTo>
                <a:lnTo>
                  <a:pt x="58" y="212"/>
                </a:lnTo>
                <a:lnTo>
                  <a:pt x="58" y="214"/>
                </a:lnTo>
                <a:lnTo>
                  <a:pt x="60" y="214"/>
                </a:lnTo>
                <a:lnTo>
                  <a:pt x="60" y="214"/>
                </a:lnTo>
                <a:lnTo>
                  <a:pt x="61" y="214"/>
                </a:lnTo>
                <a:lnTo>
                  <a:pt x="61" y="214"/>
                </a:lnTo>
                <a:lnTo>
                  <a:pt x="61" y="214"/>
                </a:lnTo>
                <a:lnTo>
                  <a:pt x="61" y="212"/>
                </a:lnTo>
                <a:lnTo>
                  <a:pt x="63" y="212"/>
                </a:lnTo>
                <a:lnTo>
                  <a:pt x="63" y="212"/>
                </a:lnTo>
                <a:lnTo>
                  <a:pt x="63" y="211"/>
                </a:lnTo>
                <a:lnTo>
                  <a:pt x="63" y="211"/>
                </a:lnTo>
                <a:lnTo>
                  <a:pt x="61" y="211"/>
                </a:lnTo>
                <a:lnTo>
                  <a:pt x="61" y="211"/>
                </a:lnTo>
                <a:lnTo>
                  <a:pt x="61" y="211"/>
                </a:lnTo>
                <a:lnTo>
                  <a:pt x="61" y="211"/>
                </a:lnTo>
                <a:lnTo>
                  <a:pt x="60" y="212"/>
                </a:lnTo>
                <a:lnTo>
                  <a:pt x="60" y="212"/>
                </a:lnTo>
                <a:lnTo>
                  <a:pt x="60" y="212"/>
                </a:lnTo>
                <a:lnTo>
                  <a:pt x="60" y="212"/>
                </a:lnTo>
                <a:lnTo>
                  <a:pt x="60" y="211"/>
                </a:lnTo>
                <a:lnTo>
                  <a:pt x="60" y="211"/>
                </a:lnTo>
                <a:lnTo>
                  <a:pt x="60" y="210"/>
                </a:lnTo>
                <a:lnTo>
                  <a:pt x="60" y="210"/>
                </a:lnTo>
                <a:lnTo>
                  <a:pt x="60" y="208"/>
                </a:lnTo>
                <a:lnTo>
                  <a:pt x="60" y="208"/>
                </a:lnTo>
                <a:lnTo>
                  <a:pt x="58" y="208"/>
                </a:lnTo>
                <a:lnTo>
                  <a:pt x="58" y="208"/>
                </a:lnTo>
                <a:lnTo>
                  <a:pt x="58" y="208"/>
                </a:lnTo>
                <a:lnTo>
                  <a:pt x="58" y="210"/>
                </a:lnTo>
                <a:lnTo>
                  <a:pt x="58" y="211"/>
                </a:lnTo>
                <a:lnTo>
                  <a:pt x="58" y="211"/>
                </a:lnTo>
                <a:lnTo>
                  <a:pt x="58" y="212"/>
                </a:lnTo>
                <a:lnTo>
                  <a:pt x="58" y="212"/>
                </a:lnTo>
                <a:lnTo>
                  <a:pt x="57" y="211"/>
                </a:lnTo>
                <a:lnTo>
                  <a:pt x="56" y="211"/>
                </a:lnTo>
                <a:lnTo>
                  <a:pt x="56" y="211"/>
                </a:lnTo>
                <a:lnTo>
                  <a:pt x="56" y="211"/>
                </a:lnTo>
                <a:lnTo>
                  <a:pt x="56" y="212"/>
                </a:lnTo>
                <a:lnTo>
                  <a:pt x="56" y="212"/>
                </a:lnTo>
                <a:lnTo>
                  <a:pt x="56" y="212"/>
                </a:lnTo>
                <a:lnTo>
                  <a:pt x="56" y="214"/>
                </a:lnTo>
                <a:lnTo>
                  <a:pt x="56" y="214"/>
                </a:lnTo>
                <a:lnTo>
                  <a:pt x="54" y="214"/>
                </a:lnTo>
                <a:lnTo>
                  <a:pt x="54" y="214"/>
                </a:lnTo>
                <a:lnTo>
                  <a:pt x="56" y="215"/>
                </a:lnTo>
                <a:lnTo>
                  <a:pt x="56" y="215"/>
                </a:lnTo>
                <a:lnTo>
                  <a:pt x="57" y="215"/>
                </a:lnTo>
                <a:lnTo>
                  <a:pt x="57" y="215"/>
                </a:lnTo>
                <a:lnTo>
                  <a:pt x="56" y="215"/>
                </a:lnTo>
                <a:lnTo>
                  <a:pt x="57" y="217"/>
                </a:lnTo>
                <a:lnTo>
                  <a:pt x="57" y="217"/>
                </a:lnTo>
                <a:lnTo>
                  <a:pt x="57" y="217"/>
                </a:lnTo>
                <a:lnTo>
                  <a:pt x="56" y="217"/>
                </a:lnTo>
                <a:lnTo>
                  <a:pt x="56" y="217"/>
                </a:lnTo>
                <a:lnTo>
                  <a:pt x="56" y="217"/>
                </a:lnTo>
                <a:lnTo>
                  <a:pt x="54" y="217"/>
                </a:lnTo>
                <a:lnTo>
                  <a:pt x="54" y="217"/>
                </a:lnTo>
                <a:lnTo>
                  <a:pt x="54" y="215"/>
                </a:lnTo>
                <a:lnTo>
                  <a:pt x="54" y="215"/>
                </a:lnTo>
                <a:lnTo>
                  <a:pt x="54" y="214"/>
                </a:lnTo>
                <a:lnTo>
                  <a:pt x="53" y="212"/>
                </a:lnTo>
                <a:lnTo>
                  <a:pt x="53" y="212"/>
                </a:lnTo>
                <a:lnTo>
                  <a:pt x="53" y="211"/>
                </a:lnTo>
                <a:lnTo>
                  <a:pt x="51" y="211"/>
                </a:lnTo>
                <a:lnTo>
                  <a:pt x="51" y="211"/>
                </a:lnTo>
                <a:lnTo>
                  <a:pt x="51" y="211"/>
                </a:lnTo>
                <a:lnTo>
                  <a:pt x="50" y="211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0" y="210"/>
                </a:lnTo>
                <a:lnTo>
                  <a:pt x="51" y="210"/>
                </a:lnTo>
                <a:lnTo>
                  <a:pt x="51" y="210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1" y="208"/>
                </a:lnTo>
                <a:lnTo>
                  <a:pt x="51" y="208"/>
                </a:lnTo>
                <a:lnTo>
                  <a:pt x="51" y="208"/>
                </a:lnTo>
                <a:lnTo>
                  <a:pt x="51" y="208"/>
                </a:lnTo>
                <a:lnTo>
                  <a:pt x="50" y="208"/>
                </a:lnTo>
                <a:lnTo>
                  <a:pt x="50" y="207"/>
                </a:lnTo>
                <a:lnTo>
                  <a:pt x="48" y="207"/>
                </a:lnTo>
                <a:lnTo>
                  <a:pt x="48" y="205"/>
                </a:lnTo>
                <a:lnTo>
                  <a:pt x="48" y="205"/>
                </a:lnTo>
                <a:lnTo>
                  <a:pt x="47" y="205"/>
                </a:lnTo>
                <a:lnTo>
                  <a:pt x="47" y="205"/>
                </a:lnTo>
                <a:lnTo>
                  <a:pt x="47" y="207"/>
                </a:lnTo>
                <a:lnTo>
                  <a:pt x="47" y="207"/>
                </a:lnTo>
                <a:lnTo>
                  <a:pt x="46" y="207"/>
                </a:lnTo>
                <a:lnTo>
                  <a:pt x="44" y="207"/>
                </a:lnTo>
                <a:lnTo>
                  <a:pt x="44" y="207"/>
                </a:lnTo>
                <a:lnTo>
                  <a:pt x="43" y="205"/>
                </a:lnTo>
                <a:lnTo>
                  <a:pt x="43" y="205"/>
                </a:lnTo>
                <a:lnTo>
                  <a:pt x="41" y="207"/>
                </a:lnTo>
                <a:lnTo>
                  <a:pt x="41" y="207"/>
                </a:lnTo>
                <a:lnTo>
                  <a:pt x="41" y="208"/>
                </a:lnTo>
                <a:lnTo>
                  <a:pt x="41" y="208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40" y="207"/>
                </a:lnTo>
                <a:lnTo>
                  <a:pt x="38" y="207"/>
                </a:lnTo>
                <a:lnTo>
                  <a:pt x="38" y="205"/>
                </a:lnTo>
                <a:lnTo>
                  <a:pt x="38" y="205"/>
                </a:lnTo>
                <a:lnTo>
                  <a:pt x="37" y="207"/>
                </a:lnTo>
                <a:lnTo>
                  <a:pt x="37" y="207"/>
                </a:lnTo>
                <a:lnTo>
                  <a:pt x="37" y="208"/>
                </a:lnTo>
                <a:lnTo>
                  <a:pt x="37" y="208"/>
                </a:lnTo>
                <a:lnTo>
                  <a:pt x="37" y="208"/>
                </a:lnTo>
                <a:lnTo>
                  <a:pt x="37" y="208"/>
                </a:lnTo>
                <a:lnTo>
                  <a:pt x="36" y="208"/>
                </a:lnTo>
                <a:lnTo>
                  <a:pt x="36" y="208"/>
                </a:lnTo>
                <a:lnTo>
                  <a:pt x="36" y="208"/>
                </a:lnTo>
                <a:lnTo>
                  <a:pt x="34" y="208"/>
                </a:lnTo>
                <a:lnTo>
                  <a:pt x="34" y="207"/>
                </a:lnTo>
                <a:lnTo>
                  <a:pt x="33" y="207"/>
                </a:lnTo>
                <a:lnTo>
                  <a:pt x="33" y="207"/>
                </a:lnTo>
                <a:lnTo>
                  <a:pt x="34" y="207"/>
                </a:lnTo>
                <a:lnTo>
                  <a:pt x="34" y="205"/>
                </a:lnTo>
                <a:lnTo>
                  <a:pt x="33" y="205"/>
                </a:lnTo>
                <a:lnTo>
                  <a:pt x="31" y="204"/>
                </a:lnTo>
                <a:lnTo>
                  <a:pt x="31" y="204"/>
                </a:lnTo>
                <a:lnTo>
                  <a:pt x="30" y="204"/>
                </a:lnTo>
                <a:lnTo>
                  <a:pt x="28" y="204"/>
                </a:lnTo>
                <a:lnTo>
                  <a:pt x="26" y="204"/>
                </a:lnTo>
                <a:lnTo>
                  <a:pt x="26" y="204"/>
                </a:lnTo>
                <a:lnTo>
                  <a:pt x="26" y="204"/>
                </a:lnTo>
                <a:lnTo>
                  <a:pt x="26" y="204"/>
                </a:lnTo>
                <a:lnTo>
                  <a:pt x="24" y="204"/>
                </a:lnTo>
                <a:lnTo>
                  <a:pt x="24" y="204"/>
                </a:lnTo>
                <a:lnTo>
                  <a:pt x="23" y="204"/>
                </a:lnTo>
                <a:lnTo>
                  <a:pt x="23" y="202"/>
                </a:lnTo>
                <a:lnTo>
                  <a:pt x="23" y="202"/>
                </a:lnTo>
                <a:lnTo>
                  <a:pt x="21" y="202"/>
                </a:lnTo>
                <a:lnTo>
                  <a:pt x="21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2"/>
                </a:lnTo>
                <a:lnTo>
                  <a:pt x="20" y="201"/>
                </a:lnTo>
                <a:lnTo>
                  <a:pt x="18" y="201"/>
                </a:lnTo>
                <a:lnTo>
                  <a:pt x="18" y="201"/>
                </a:lnTo>
                <a:lnTo>
                  <a:pt x="18" y="200"/>
                </a:lnTo>
                <a:lnTo>
                  <a:pt x="18" y="200"/>
                </a:lnTo>
                <a:lnTo>
                  <a:pt x="17" y="198"/>
                </a:lnTo>
                <a:lnTo>
                  <a:pt x="17" y="198"/>
                </a:lnTo>
                <a:lnTo>
                  <a:pt x="18" y="198"/>
                </a:lnTo>
                <a:lnTo>
                  <a:pt x="18" y="197"/>
                </a:lnTo>
                <a:lnTo>
                  <a:pt x="18" y="197"/>
                </a:lnTo>
                <a:lnTo>
                  <a:pt x="18" y="197"/>
                </a:lnTo>
                <a:lnTo>
                  <a:pt x="18" y="198"/>
                </a:lnTo>
                <a:lnTo>
                  <a:pt x="18" y="198"/>
                </a:lnTo>
                <a:lnTo>
                  <a:pt x="20" y="200"/>
                </a:lnTo>
                <a:lnTo>
                  <a:pt x="20" y="201"/>
                </a:lnTo>
                <a:lnTo>
                  <a:pt x="20" y="201"/>
                </a:lnTo>
                <a:lnTo>
                  <a:pt x="23" y="200"/>
                </a:lnTo>
                <a:lnTo>
                  <a:pt x="23" y="200"/>
                </a:lnTo>
                <a:lnTo>
                  <a:pt x="24" y="198"/>
                </a:lnTo>
                <a:lnTo>
                  <a:pt x="24" y="198"/>
                </a:lnTo>
                <a:lnTo>
                  <a:pt x="24" y="198"/>
                </a:lnTo>
                <a:lnTo>
                  <a:pt x="24" y="198"/>
                </a:lnTo>
                <a:lnTo>
                  <a:pt x="23" y="197"/>
                </a:lnTo>
                <a:lnTo>
                  <a:pt x="23" y="195"/>
                </a:lnTo>
                <a:lnTo>
                  <a:pt x="23" y="195"/>
                </a:lnTo>
                <a:lnTo>
                  <a:pt x="23" y="195"/>
                </a:lnTo>
                <a:lnTo>
                  <a:pt x="24" y="194"/>
                </a:lnTo>
                <a:lnTo>
                  <a:pt x="24" y="194"/>
                </a:lnTo>
                <a:lnTo>
                  <a:pt x="24" y="195"/>
                </a:lnTo>
                <a:lnTo>
                  <a:pt x="26" y="195"/>
                </a:lnTo>
                <a:lnTo>
                  <a:pt x="26" y="195"/>
                </a:lnTo>
                <a:lnTo>
                  <a:pt x="26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7"/>
                </a:lnTo>
                <a:lnTo>
                  <a:pt x="27" y="195"/>
                </a:lnTo>
                <a:lnTo>
                  <a:pt x="27" y="195"/>
                </a:lnTo>
                <a:lnTo>
                  <a:pt x="27" y="195"/>
                </a:lnTo>
                <a:lnTo>
                  <a:pt x="27" y="194"/>
                </a:lnTo>
                <a:lnTo>
                  <a:pt x="27" y="194"/>
                </a:lnTo>
                <a:lnTo>
                  <a:pt x="28" y="194"/>
                </a:lnTo>
                <a:lnTo>
                  <a:pt x="27" y="195"/>
                </a:lnTo>
                <a:lnTo>
                  <a:pt x="28" y="197"/>
                </a:lnTo>
                <a:lnTo>
                  <a:pt x="28" y="197"/>
                </a:lnTo>
                <a:lnTo>
                  <a:pt x="28" y="197"/>
                </a:lnTo>
                <a:lnTo>
                  <a:pt x="28" y="197"/>
                </a:lnTo>
                <a:lnTo>
                  <a:pt x="28" y="198"/>
                </a:lnTo>
                <a:lnTo>
                  <a:pt x="28" y="198"/>
                </a:lnTo>
                <a:lnTo>
                  <a:pt x="30" y="198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1" y="200"/>
                </a:lnTo>
                <a:lnTo>
                  <a:pt x="33" y="200"/>
                </a:lnTo>
                <a:lnTo>
                  <a:pt x="33" y="200"/>
                </a:lnTo>
                <a:lnTo>
                  <a:pt x="33" y="200"/>
                </a:lnTo>
                <a:lnTo>
                  <a:pt x="34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0"/>
                </a:lnTo>
                <a:lnTo>
                  <a:pt x="36" y="201"/>
                </a:lnTo>
                <a:lnTo>
                  <a:pt x="36" y="202"/>
                </a:lnTo>
                <a:lnTo>
                  <a:pt x="36" y="202"/>
                </a:lnTo>
                <a:lnTo>
                  <a:pt x="37" y="202"/>
                </a:lnTo>
                <a:lnTo>
                  <a:pt x="37" y="202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8" y="201"/>
                </a:lnTo>
                <a:lnTo>
                  <a:pt x="37" y="201"/>
                </a:lnTo>
                <a:lnTo>
                  <a:pt x="37" y="201"/>
                </a:lnTo>
                <a:lnTo>
                  <a:pt x="38" y="200"/>
                </a:lnTo>
                <a:lnTo>
                  <a:pt x="40" y="200"/>
                </a:lnTo>
                <a:lnTo>
                  <a:pt x="41" y="200"/>
                </a:lnTo>
                <a:lnTo>
                  <a:pt x="43" y="201"/>
                </a:lnTo>
                <a:lnTo>
                  <a:pt x="43" y="201"/>
                </a:lnTo>
                <a:lnTo>
                  <a:pt x="44" y="201"/>
                </a:lnTo>
                <a:lnTo>
                  <a:pt x="44" y="201"/>
                </a:lnTo>
                <a:lnTo>
                  <a:pt x="44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4" y="201"/>
                </a:lnTo>
                <a:lnTo>
                  <a:pt x="44" y="201"/>
                </a:lnTo>
                <a:lnTo>
                  <a:pt x="44" y="201"/>
                </a:lnTo>
                <a:lnTo>
                  <a:pt x="44" y="201"/>
                </a:lnTo>
                <a:lnTo>
                  <a:pt x="46" y="201"/>
                </a:lnTo>
                <a:lnTo>
                  <a:pt x="46" y="200"/>
                </a:lnTo>
                <a:lnTo>
                  <a:pt x="47" y="200"/>
                </a:lnTo>
                <a:lnTo>
                  <a:pt x="47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6" y="200"/>
                </a:lnTo>
                <a:lnTo>
                  <a:pt x="44" y="200"/>
                </a:lnTo>
                <a:lnTo>
                  <a:pt x="44" y="200"/>
                </a:lnTo>
                <a:lnTo>
                  <a:pt x="44" y="200"/>
                </a:lnTo>
                <a:lnTo>
                  <a:pt x="44" y="200"/>
                </a:lnTo>
                <a:lnTo>
                  <a:pt x="43" y="200"/>
                </a:lnTo>
                <a:lnTo>
                  <a:pt x="41" y="200"/>
                </a:lnTo>
                <a:lnTo>
                  <a:pt x="41" y="198"/>
                </a:lnTo>
                <a:lnTo>
                  <a:pt x="40" y="198"/>
                </a:lnTo>
                <a:lnTo>
                  <a:pt x="40" y="197"/>
                </a:lnTo>
                <a:lnTo>
                  <a:pt x="40" y="197"/>
                </a:lnTo>
                <a:lnTo>
                  <a:pt x="38" y="197"/>
                </a:lnTo>
                <a:lnTo>
                  <a:pt x="37" y="197"/>
                </a:lnTo>
                <a:lnTo>
                  <a:pt x="36" y="197"/>
                </a:lnTo>
                <a:lnTo>
                  <a:pt x="34" y="197"/>
                </a:lnTo>
                <a:lnTo>
                  <a:pt x="34" y="197"/>
                </a:lnTo>
                <a:lnTo>
                  <a:pt x="34" y="194"/>
                </a:lnTo>
                <a:lnTo>
                  <a:pt x="33" y="192"/>
                </a:lnTo>
                <a:lnTo>
                  <a:pt x="33" y="192"/>
                </a:lnTo>
                <a:lnTo>
                  <a:pt x="34" y="192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4"/>
                </a:lnTo>
                <a:lnTo>
                  <a:pt x="36" y="195"/>
                </a:lnTo>
                <a:lnTo>
                  <a:pt x="36" y="195"/>
                </a:lnTo>
                <a:lnTo>
                  <a:pt x="37" y="195"/>
                </a:lnTo>
                <a:lnTo>
                  <a:pt x="37" y="197"/>
                </a:lnTo>
                <a:lnTo>
                  <a:pt x="37" y="197"/>
                </a:lnTo>
                <a:lnTo>
                  <a:pt x="38" y="197"/>
                </a:lnTo>
                <a:lnTo>
                  <a:pt x="40" y="197"/>
                </a:lnTo>
                <a:lnTo>
                  <a:pt x="41" y="197"/>
                </a:lnTo>
                <a:lnTo>
                  <a:pt x="41" y="197"/>
                </a:lnTo>
                <a:lnTo>
                  <a:pt x="43" y="195"/>
                </a:lnTo>
                <a:lnTo>
                  <a:pt x="43" y="195"/>
                </a:lnTo>
                <a:lnTo>
                  <a:pt x="41" y="195"/>
                </a:lnTo>
                <a:lnTo>
                  <a:pt x="41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0" y="195"/>
                </a:lnTo>
                <a:lnTo>
                  <a:pt x="41" y="195"/>
                </a:lnTo>
                <a:lnTo>
                  <a:pt x="41" y="195"/>
                </a:lnTo>
                <a:lnTo>
                  <a:pt x="41" y="195"/>
                </a:lnTo>
                <a:lnTo>
                  <a:pt x="41" y="195"/>
                </a:lnTo>
                <a:lnTo>
                  <a:pt x="43" y="194"/>
                </a:lnTo>
                <a:lnTo>
                  <a:pt x="43" y="194"/>
                </a:lnTo>
                <a:lnTo>
                  <a:pt x="41" y="194"/>
                </a:lnTo>
                <a:lnTo>
                  <a:pt x="41" y="192"/>
                </a:lnTo>
                <a:lnTo>
                  <a:pt x="40" y="192"/>
                </a:lnTo>
                <a:lnTo>
                  <a:pt x="40" y="194"/>
                </a:lnTo>
                <a:lnTo>
                  <a:pt x="40" y="194"/>
                </a:lnTo>
                <a:lnTo>
                  <a:pt x="40" y="194"/>
                </a:lnTo>
                <a:lnTo>
                  <a:pt x="38" y="192"/>
                </a:lnTo>
                <a:lnTo>
                  <a:pt x="38" y="192"/>
                </a:lnTo>
                <a:lnTo>
                  <a:pt x="36" y="192"/>
                </a:lnTo>
                <a:lnTo>
                  <a:pt x="36" y="191"/>
                </a:lnTo>
                <a:lnTo>
                  <a:pt x="36" y="191"/>
                </a:lnTo>
                <a:lnTo>
                  <a:pt x="37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1"/>
                </a:lnTo>
                <a:lnTo>
                  <a:pt x="38" y="190"/>
                </a:lnTo>
                <a:lnTo>
                  <a:pt x="38" y="190"/>
                </a:lnTo>
                <a:lnTo>
                  <a:pt x="38" y="190"/>
                </a:lnTo>
                <a:lnTo>
                  <a:pt x="40" y="190"/>
                </a:lnTo>
                <a:lnTo>
                  <a:pt x="40" y="190"/>
                </a:lnTo>
                <a:lnTo>
                  <a:pt x="41" y="190"/>
                </a:lnTo>
                <a:lnTo>
                  <a:pt x="41" y="190"/>
                </a:lnTo>
                <a:lnTo>
                  <a:pt x="41" y="191"/>
                </a:lnTo>
                <a:lnTo>
                  <a:pt x="43" y="191"/>
                </a:lnTo>
                <a:lnTo>
                  <a:pt x="44" y="192"/>
                </a:lnTo>
                <a:lnTo>
                  <a:pt x="44" y="192"/>
                </a:lnTo>
                <a:lnTo>
                  <a:pt x="44" y="191"/>
                </a:lnTo>
                <a:lnTo>
                  <a:pt x="44" y="191"/>
                </a:lnTo>
                <a:lnTo>
                  <a:pt x="46" y="192"/>
                </a:lnTo>
                <a:lnTo>
                  <a:pt x="46" y="192"/>
                </a:lnTo>
                <a:lnTo>
                  <a:pt x="47" y="192"/>
                </a:lnTo>
                <a:lnTo>
                  <a:pt x="47" y="192"/>
                </a:lnTo>
                <a:lnTo>
                  <a:pt x="47" y="192"/>
                </a:lnTo>
                <a:lnTo>
                  <a:pt x="48" y="192"/>
                </a:lnTo>
                <a:lnTo>
                  <a:pt x="48" y="192"/>
                </a:lnTo>
                <a:lnTo>
                  <a:pt x="50" y="192"/>
                </a:lnTo>
                <a:lnTo>
                  <a:pt x="50" y="192"/>
                </a:lnTo>
                <a:lnTo>
                  <a:pt x="50" y="194"/>
                </a:lnTo>
                <a:lnTo>
                  <a:pt x="50" y="194"/>
                </a:lnTo>
                <a:lnTo>
                  <a:pt x="51" y="194"/>
                </a:lnTo>
                <a:lnTo>
                  <a:pt x="51" y="194"/>
                </a:lnTo>
                <a:lnTo>
                  <a:pt x="51" y="192"/>
                </a:lnTo>
                <a:lnTo>
                  <a:pt x="51" y="192"/>
                </a:lnTo>
                <a:lnTo>
                  <a:pt x="53" y="192"/>
                </a:lnTo>
                <a:lnTo>
                  <a:pt x="53" y="192"/>
                </a:lnTo>
                <a:lnTo>
                  <a:pt x="54" y="192"/>
                </a:lnTo>
                <a:lnTo>
                  <a:pt x="56" y="192"/>
                </a:lnTo>
                <a:lnTo>
                  <a:pt x="56" y="192"/>
                </a:lnTo>
                <a:lnTo>
                  <a:pt x="57" y="192"/>
                </a:lnTo>
                <a:lnTo>
                  <a:pt x="57" y="194"/>
                </a:lnTo>
                <a:lnTo>
                  <a:pt x="57" y="194"/>
                </a:lnTo>
                <a:lnTo>
                  <a:pt x="58" y="194"/>
                </a:lnTo>
                <a:lnTo>
                  <a:pt x="58" y="194"/>
                </a:lnTo>
                <a:lnTo>
                  <a:pt x="58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1" y="194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1"/>
                </a:lnTo>
                <a:lnTo>
                  <a:pt x="61" y="191"/>
                </a:lnTo>
                <a:lnTo>
                  <a:pt x="63" y="192"/>
                </a:lnTo>
                <a:lnTo>
                  <a:pt x="63" y="192"/>
                </a:lnTo>
                <a:lnTo>
                  <a:pt x="63" y="192"/>
                </a:lnTo>
                <a:lnTo>
                  <a:pt x="63" y="192"/>
                </a:lnTo>
                <a:lnTo>
                  <a:pt x="64" y="192"/>
                </a:lnTo>
                <a:lnTo>
                  <a:pt x="64" y="192"/>
                </a:lnTo>
                <a:lnTo>
                  <a:pt x="65" y="192"/>
                </a:lnTo>
                <a:lnTo>
                  <a:pt x="65" y="192"/>
                </a:lnTo>
                <a:lnTo>
                  <a:pt x="65" y="192"/>
                </a:lnTo>
                <a:lnTo>
                  <a:pt x="67" y="194"/>
                </a:lnTo>
                <a:lnTo>
                  <a:pt x="67" y="194"/>
                </a:lnTo>
                <a:lnTo>
                  <a:pt x="67" y="194"/>
                </a:lnTo>
                <a:lnTo>
                  <a:pt x="68" y="194"/>
                </a:lnTo>
                <a:lnTo>
                  <a:pt x="68" y="192"/>
                </a:lnTo>
                <a:lnTo>
                  <a:pt x="68" y="192"/>
                </a:lnTo>
                <a:lnTo>
                  <a:pt x="68" y="192"/>
                </a:lnTo>
                <a:lnTo>
                  <a:pt x="68" y="192"/>
                </a:lnTo>
                <a:lnTo>
                  <a:pt x="68" y="191"/>
                </a:lnTo>
                <a:lnTo>
                  <a:pt x="68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1"/>
                </a:lnTo>
                <a:lnTo>
                  <a:pt x="67" y="190"/>
                </a:lnTo>
                <a:lnTo>
                  <a:pt x="67" y="190"/>
                </a:lnTo>
                <a:lnTo>
                  <a:pt x="67" y="191"/>
                </a:lnTo>
                <a:lnTo>
                  <a:pt x="68" y="191"/>
                </a:lnTo>
                <a:lnTo>
                  <a:pt x="70" y="191"/>
                </a:lnTo>
                <a:lnTo>
                  <a:pt x="70" y="192"/>
                </a:lnTo>
                <a:lnTo>
                  <a:pt x="70" y="192"/>
                </a:lnTo>
                <a:lnTo>
                  <a:pt x="71" y="192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3" y="191"/>
                </a:lnTo>
                <a:lnTo>
                  <a:pt x="71" y="191"/>
                </a:lnTo>
                <a:lnTo>
                  <a:pt x="73" y="192"/>
                </a:lnTo>
                <a:lnTo>
                  <a:pt x="73" y="192"/>
                </a:lnTo>
                <a:lnTo>
                  <a:pt x="73" y="192"/>
                </a:lnTo>
                <a:lnTo>
                  <a:pt x="73" y="192"/>
                </a:lnTo>
                <a:lnTo>
                  <a:pt x="74" y="192"/>
                </a:lnTo>
                <a:lnTo>
                  <a:pt x="74" y="192"/>
                </a:lnTo>
                <a:lnTo>
                  <a:pt x="74" y="192"/>
                </a:lnTo>
                <a:lnTo>
                  <a:pt x="75" y="192"/>
                </a:lnTo>
                <a:lnTo>
                  <a:pt x="75" y="192"/>
                </a:lnTo>
                <a:lnTo>
                  <a:pt x="75" y="192"/>
                </a:lnTo>
                <a:lnTo>
                  <a:pt x="78" y="192"/>
                </a:lnTo>
                <a:lnTo>
                  <a:pt x="81" y="192"/>
                </a:lnTo>
                <a:lnTo>
                  <a:pt x="83" y="191"/>
                </a:lnTo>
                <a:lnTo>
                  <a:pt x="83" y="190"/>
                </a:lnTo>
                <a:lnTo>
                  <a:pt x="83" y="190"/>
                </a:lnTo>
                <a:lnTo>
                  <a:pt x="84" y="190"/>
                </a:lnTo>
                <a:lnTo>
                  <a:pt x="84" y="190"/>
                </a:lnTo>
                <a:lnTo>
                  <a:pt x="84" y="190"/>
                </a:lnTo>
                <a:lnTo>
                  <a:pt x="85" y="191"/>
                </a:lnTo>
                <a:lnTo>
                  <a:pt x="85" y="191"/>
                </a:lnTo>
                <a:lnTo>
                  <a:pt x="85" y="191"/>
                </a:lnTo>
                <a:lnTo>
                  <a:pt x="87" y="191"/>
                </a:lnTo>
                <a:lnTo>
                  <a:pt x="87" y="190"/>
                </a:lnTo>
                <a:lnTo>
                  <a:pt x="87" y="190"/>
                </a:lnTo>
                <a:lnTo>
                  <a:pt x="90" y="190"/>
                </a:lnTo>
                <a:lnTo>
                  <a:pt x="91" y="190"/>
                </a:lnTo>
                <a:lnTo>
                  <a:pt x="91" y="190"/>
                </a:lnTo>
                <a:lnTo>
                  <a:pt x="91" y="190"/>
                </a:lnTo>
                <a:lnTo>
                  <a:pt x="93" y="190"/>
                </a:lnTo>
                <a:lnTo>
                  <a:pt x="93" y="190"/>
                </a:lnTo>
                <a:lnTo>
                  <a:pt x="93" y="188"/>
                </a:lnTo>
                <a:lnTo>
                  <a:pt x="93" y="188"/>
                </a:lnTo>
                <a:lnTo>
                  <a:pt x="93" y="187"/>
                </a:lnTo>
                <a:lnTo>
                  <a:pt x="93" y="185"/>
                </a:lnTo>
                <a:lnTo>
                  <a:pt x="93" y="185"/>
                </a:lnTo>
                <a:lnTo>
                  <a:pt x="93" y="185"/>
                </a:lnTo>
                <a:lnTo>
                  <a:pt x="94" y="185"/>
                </a:lnTo>
                <a:lnTo>
                  <a:pt x="94" y="185"/>
                </a:lnTo>
                <a:lnTo>
                  <a:pt x="94" y="184"/>
                </a:lnTo>
                <a:lnTo>
                  <a:pt x="93" y="184"/>
                </a:lnTo>
                <a:lnTo>
                  <a:pt x="91" y="182"/>
                </a:lnTo>
                <a:lnTo>
                  <a:pt x="91" y="182"/>
                </a:lnTo>
                <a:lnTo>
                  <a:pt x="91" y="182"/>
                </a:lnTo>
                <a:lnTo>
                  <a:pt x="90" y="182"/>
                </a:lnTo>
                <a:lnTo>
                  <a:pt x="90" y="182"/>
                </a:lnTo>
                <a:lnTo>
                  <a:pt x="88" y="182"/>
                </a:lnTo>
                <a:lnTo>
                  <a:pt x="90" y="184"/>
                </a:lnTo>
                <a:lnTo>
                  <a:pt x="90" y="184"/>
                </a:lnTo>
                <a:lnTo>
                  <a:pt x="90" y="184"/>
                </a:lnTo>
                <a:lnTo>
                  <a:pt x="90" y="185"/>
                </a:lnTo>
                <a:lnTo>
                  <a:pt x="90" y="185"/>
                </a:lnTo>
                <a:lnTo>
                  <a:pt x="90" y="185"/>
                </a:lnTo>
                <a:lnTo>
                  <a:pt x="90" y="185"/>
                </a:lnTo>
                <a:lnTo>
                  <a:pt x="90" y="187"/>
                </a:lnTo>
                <a:lnTo>
                  <a:pt x="91" y="187"/>
                </a:lnTo>
                <a:lnTo>
                  <a:pt x="91" y="187"/>
                </a:lnTo>
                <a:lnTo>
                  <a:pt x="90" y="187"/>
                </a:lnTo>
                <a:lnTo>
                  <a:pt x="90" y="187"/>
                </a:lnTo>
                <a:lnTo>
                  <a:pt x="88" y="188"/>
                </a:lnTo>
                <a:lnTo>
                  <a:pt x="88" y="187"/>
                </a:lnTo>
                <a:lnTo>
                  <a:pt x="87" y="188"/>
                </a:lnTo>
                <a:lnTo>
                  <a:pt x="87" y="188"/>
                </a:lnTo>
                <a:lnTo>
                  <a:pt x="87" y="187"/>
                </a:lnTo>
                <a:lnTo>
                  <a:pt x="87" y="187"/>
                </a:lnTo>
                <a:lnTo>
                  <a:pt x="85" y="187"/>
                </a:lnTo>
                <a:lnTo>
                  <a:pt x="85" y="187"/>
                </a:lnTo>
                <a:lnTo>
                  <a:pt x="85" y="187"/>
                </a:lnTo>
                <a:lnTo>
                  <a:pt x="85" y="185"/>
                </a:lnTo>
                <a:lnTo>
                  <a:pt x="85" y="184"/>
                </a:lnTo>
                <a:lnTo>
                  <a:pt x="84" y="184"/>
                </a:lnTo>
                <a:lnTo>
                  <a:pt x="84" y="184"/>
                </a:lnTo>
                <a:lnTo>
                  <a:pt x="84" y="184"/>
                </a:lnTo>
                <a:lnTo>
                  <a:pt x="84" y="185"/>
                </a:lnTo>
                <a:lnTo>
                  <a:pt x="84" y="185"/>
                </a:lnTo>
                <a:lnTo>
                  <a:pt x="84" y="185"/>
                </a:lnTo>
                <a:lnTo>
                  <a:pt x="83" y="184"/>
                </a:lnTo>
                <a:lnTo>
                  <a:pt x="81" y="185"/>
                </a:lnTo>
                <a:lnTo>
                  <a:pt x="81" y="185"/>
                </a:lnTo>
                <a:lnTo>
                  <a:pt x="81" y="185"/>
                </a:lnTo>
                <a:lnTo>
                  <a:pt x="81" y="185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4"/>
                </a:lnTo>
                <a:lnTo>
                  <a:pt x="81" y="182"/>
                </a:lnTo>
                <a:lnTo>
                  <a:pt x="81" y="182"/>
                </a:lnTo>
                <a:lnTo>
                  <a:pt x="81" y="181"/>
                </a:lnTo>
                <a:lnTo>
                  <a:pt x="81" y="181"/>
                </a:lnTo>
                <a:lnTo>
                  <a:pt x="81" y="181"/>
                </a:lnTo>
                <a:lnTo>
                  <a:pt x="81" y="181"/>
                </a:lnTo>
                <a:lnTo>
                  <a:pt x="83" y="180"/>
                </a:lnTo>
                <a:lnTo>
                  <a:pt x="84" y="180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8"/>
                </a:lnTo>
                <a:lnTo>
                  <a:pt x="85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7"/>
                </a:lnTo>
                <a:lnTo>
                  <a:pt x="84" y="178"/>
                </a:lnTo>
                <a:lnTo>
                  <a:pt x="84" y="178"/>
                </a:lnTo>
                <a:lnTo>
                  <a:pt x="83" y="180"/>
                </a:lnTo>
                <a:lnTo>
                  <a:pt x="83" y="180"/>
                </a:lnTo>
                <a:lnTo>
                  <a:pt x="83" y="178"/>
                </a:lnTo>
                <a:lnTo>
                  <a:pt x="83" y="178"/>
                </a:lnTo>
                <a:lnTo>
                  <a:pt x="81" y="177"/>
                </a:lnTo>
                <a:lnTo>
                  <a:pt x="81" y="177"/>
                </a:lnTo>
                <a:lnTo>
                  <a:pt x="81" y="177"/>
                </a:lnTo>
                <a:lnTo>
                  <a:pt x="81" y="177"/>
                </a:lnTo>
                <a:lnTo>
                  <a:pt x="80" y="177"/>
                </a:lnTo>
                <a:lnTo>
                  <a:pt x="80" y="177"/>
                </a:lnTo>
                <a:lnTo>
                  <a:pt x="81" y="178"/>
                </a:lnTo>
                <a:lnTo>
                  <a:pt x="81" y="178"/>
                </a:lnTo>
                <a:lnTo>
                  <a:pt x="81" y="180"/>
                </a:lnTo>
                <a:lnTo>
                  <a:pt x="80" y="180"/>
                </a:lnTo>
                <a:lnTo>
                  <a:pt x="80" y="180"/>
                </a:lnTo>
                <a:lnTo>
                  <a:pt x="80" y="180"/>
                </a:lnTo>
                <a:lnTo>
                  <a:pt x="80" y="178"/>
                </a:lnTo>
                <a:lnTo>
                  <a:pt x="80" y="178"/>
                </a:lnTo>
                <a:lnTo>
                  <a:pt x="80" y="178"/>
                </a:lnTo>
                <a:lnTo>
                  <a:pt x="78" y="178"/>
                </a:lnTo>
                <a:lnTo>
                  <a:pt x="80" y="177"/>
                </a:lnTo>
                <a:lnTo>
                  <a:pt x="80" y="177"/>
                </a:lnTo>
                <a:lnTo>
                  <a:pt x="78" y="177"/>
                </a:lnTo>
                <a:lnTo>
                  <a:pt x="78" y="177"/>
                </a:lnTo>
                <a:lnTo>
                  <a:pt x="77" y="177"/>
                </a:lnTo>
                <a:lnTo>
                  <a:pt x="75" y="178"/>
                </a:lnTo>
                <a:lnTo>
                  <a:pt x="77" y="178"/>
                </a:lnTo>
                <a:lnTo>
                  <a:pt x="77" y="178"/>
                </a:lnTo>
                <a:lnTo>
                  <a:pt x="75" y="178"/>
                </a:lnTo>
                <a:lnTo>
                  <a:pt x="75" y="178"/>
                </a:lnTo>
                <a:lnTo>
                  <a:pt x="75" y="178"/>
                </a:lnTo>
                <a:lnTo>
                  <a:pt x="75" y="180"/>
                </a:lnTo>
                <a:lnTo>
                  <a:pt x="75" y="180"/>
                </a:lnTo>
                <a:lnTo>
                  <a:pt x="75" y="178"/>
                </a:lnTo>
                <a:lnTo>
                  <a:pt x="74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78"/>
                </a:lnTo>
                <a:lnTo>
                  <a:pt x="73" y="180"/>
                </a:lnTo>
                <a:lnTo>
                  <a:pt x="73" y="180"/>
                </a:lnTo>
                <a:lnTo>
                  <a:pt x="71" y="178"/>
                </a:lnTo>
                <a:lnTo>
                  <a:pt x="71" y="178"/>
                </a:lnTo>
                <a:lnTo>
                  <a:pt x="70" y="178"/>
                </a:lnTo>
                <a:lnTo>
                  <a:pt x="70" y="178"/>
                </a:lnTo>
                <a:lnTo>
                  <a:pt x="70" y="180"/>
                </a:lnTo>
                <a:lnTo>
                  <a:pt x="68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80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8"/>
                </a:lnTo>
                <a:lnTo>
                  <a:pt x="65" y="178"/>
                </a:lnTo>
                <a:lnTo>
                  <a:pt x="67" y="178"/>
                </a:lnTo>
                <a:lnTo>
                  <a:pt x="67" y="178"/>
                </a:lnTo>
                <a:lnTo>
                  <a:pt x="67" y="177"/>
                </a:lnTo>
                <a:lnTo>
                  <a:pt x="67" y="177"/>
                </a:lnTo>
                <a:lnTo>
                  <a:pt x="65" y="177"/>
                </a:lnTo>
                <a:lnTo>
                  <a:pt x="65" y="177"/>
                </a:lnTo>
                <a:lnTo>
                  <a:pt x="64" y="175"/>
                </a:lnTo>
                <a:lnTo>
                  <a:pt x="64" y="175"/>
                </a:lnTo>
                <a:lnTo>
                  <a:pt x="64" y="175"/>
                </a:lnTo>
                <a:lnTo>
                  <a:pt x="64" y="177"/>
                </a:lnTo>
                <a:lnTo>
                  <a:pt x="63" y="177"/>
                </a:lnTo>
                <a:lnTo>
                  <a:pt x="64" y="178"/>
                </a:lnTo>
                <a:lnTo>
                  <a:pt x="64" y="178"/>
                </a:lnTo>
                <a:lnTo>
                  <a:pt x="64" y="178"/>
                </a:lnTo>
                <a:lnTo>
                  <a:pt x="63" y="178"/>
                </a:lnTo>
                <a:lnTo>
                  <a:pt x="63" y="178"/>
                </a:lnTo>
                <a:lnTo>
                  <a:pt x="63" y="177"/>
                </a:lnTo>
                <a:lnTo>
                  <a:pt x="63" y="177"/>
                </a:lnTo>
                <a:lnTo>
                  <a:pt x="61" y="177"/>
                </a:lnTo>
                <a:lnTo>
                  <a:pt x="61" y="177"/>
                </a:lnTo>
                <a:lnTo>
                  <a:pt x="61" y="177"/>
                </a:lnTo>
                <a:lnTo>
                  <a:pt x="61" y="177"/>
                </a:lnTo>
                <a:lnTo>
                  <a:pt x="60" y="175"/>
                </a:lnTo>
                <a:lnTo>
                  <a:pt x="60" y="175"/>
                </a:lnTo>
                <a:lnTo>
                  <a:pt x="60" y="177"/>
                </a:lnTo>
                <a:lnTo>
                  <a:pt x="60" y="177"/>
                </a:lnTo>
                <a:lnTo>
                  <a:pt x="60" y="177"/>
                </a:lnTo>
                <a:lnTo>
                  <a:pt x="60" y="177"/>
                </a:lnTo>
                <a:lnTo>
                  <a:pt x="58" y="177"/>
                </a:lnTo>
                <a:lnTo>
                  <a:pt x="58" y="175"/>
                </a:lnTo>
                <a:lnTo>
                  <a:pt x="57" y="175"/>
                </a:lnTo>
                <a:lnTo>
                  <a:pt x="57" y="177"/>
                </a:lnTo>
                <a:lnTo>
                  <a:pt x="57" y="175"/>
                </a:lnTo>
                <a:lnTo>
                  <a:pt x="57" y="175"/>
                </a:lnTo>
                <a:lnTo>
                  <a:pt x="57" y="175"/>
                </a:lnTo>
                <a:lnTo>
                  <a:pt x="56" y="175"/>
                </a:lnTo>
                <a:lnTo>
                  <a:pt x="56" y="175"/>
                </a:lnTo>
                <a:lnTo>
                  <a:pt x="54" y="175"/>
                </a:lnTo>
                <a:lnTo>
                  <a:pt x="54" y="175"/>
                </a:lnTo>
                <a:lnTo>
                  <a:pt x="53" y="175"/>
                </a:lnTo>
                <a:lnTo>
                  <a:pt x="53" y="175"/>
                </a:lnTo>
                <a:lnTo>
                  <a:pt x="53" y="174"/>
                </a:lnTo>
                <a:lnTo>
                  <a:pt x="53" y="174"/>
                </a:lnTo>
                <a:lnTo>
                  <a:pt x="51" y="174"/>
                </a:lnTo>
                <a:lnTo>
                  <a:pt x="50" y="174"/>
                </a:lnTo>
                <a:lnTo>
                  <a:pt x="50" y="174"/>
                </a:lnTo>
                <a:lnTo>
                  <a:pt x="50" y="174"/>
                </a:lnTo>
                <a:lnTo>
                  <a:pt x="48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7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6" y="175"/>
                </a:lnTo>
                <a:lnTo>
                  <a:pt x="44" y="174"/>
                </a:lnTo>
                <a:lnTo>
                  <a:pt x="44" y="174"/>
                </a:lnTo>
                <a:lnTo>
                  <a:pt x="43" y="175"/>
                </a:lnTo>
                <a:lnTo>
                  <a:pt x="43" y="175"/>
                </a:lnTo>
                <a:lnTo>
                  <a:pt x="41" y="175"/>
                </a:lnTo>
                <a:lnTo>
                  <a:pt x="41" y="175"/>
                </a:lnTo>
                <a:lnTo>
                  <a:pt x="41" y="175"/>
                </a:lnTo>
                <a:lnTo>
                  <a:pt x="41" y="175"/>
                </a:lnTo>
                <a:lnTo>
                  <a:pt x="40" y="175"/>
                </a:lnTo>
                <a:lnTo>
                  <a:pt x="40" y="177"/>
                </a:lnTo>
                <a:lnTo>
                  <a:pt x="38" y="178"/>
                </a:lnTo>
                <a:lnTo>
                  <a:pt x="38" y="178"/>
                </a:lnTo>
                <a:lnTo>
                  <a:pt x="38" y="178"/>
                </a:lnTo>
                <a:lnTo>
                  <a:pt x="37" y="178"/>
                </a:lnTo>
                <a:lnTo>
                  <a:pt x="37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6" y="178"/>
                </a:lnTo>
                <a:lnTo>
                  <a:pt x="34" y="178"/>
                </a:lnTo>
                <a:lnTo>
                  <a:pt x="34" y="177"/>
                </a:lnTo>
                <a:lnTo>
                  <a:pt x="31" y="177"/>
                </a:lnTo>
                <a:lnTo>
                  <a:pt x="31" y="177"/>
                </a:lnTo>
                <a:lnTo>
                  <a:pt x="31" y="177"/>
                </a:lnTo>
                <a:lnTo>
                  <a:pt x="31" y="177"/>
                </a:lnTo>
                <a:lnTo>
                  <a:pt x="30" y="177"/>
                </a:lnTo>
                <a:lnTo>
                  <a:pt x="30" y="177"/>
                </a:lnTo>
                <a:lnTo>
                  <a:pt x="28" y="175"/>
                </a:lnTo>
                <a:lnTo>
                  <a:pt x="28" y="175"/>
                </a:lnTo>
                <a:lnTo>
                  <a:pt x="28" y="175"/>
                </a:lnTo>
                <a:lnTo>
                  <a:pt x="28" y="175"/>
                </a:lnTo>
                <a:lnTo>
                  <a:pt x="27" y="175"/>
                </a:lnTo>
                <a:lnTo>
                  <a:pt x="26" y="175"/>
                </a:lnTo>
                <a:lnTo>
                  <a:pt x="26" y="175"/>
                </a:lnTo>
                <a:lnTo>
                  <a:pt x="26" y="175"/>
                </a:lnTo>
                <a:lnTo>
                  <a:pt x="26" y="174"/>
                </a:lnTo>
                <a:lnTo>
                  <a:pt x="26" y="174"/>
                </a:lnTo>
                <a:lnTo>
                  <a:pt x="24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4"/>
                </a:lnTo>
                <a:lnTo>
                  <a:pt x="26" y="172"/>
                </a:lnTo>
                <a:lnTo>
                  <a:pt x="26" y="172"/>
                </a:lnTo>
                <a:lnTo>
                  <a:pt x="26" y="172"/>
                </a:lnTo>
                <a:lnTo>
                  <a:pt x="26" y="172"/>
                </a:lnTo>
                <a:lnTo>
                  <a:pt x="24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1"/>
                </a:lnTo>
                <a:lnTo>
                  <a:pt x="23" y="170"/>
                </a:lnTo>
                <a:lnTo>
                  <a:pt x="23" y="170"/>
                </a:lnTo>
                <a:lnTo>
                  <a:pt x="23" y="170"/>
                </a:lnTo>
                <a:lnTo>
                  <a:pt x="23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0"/>
                </a:lnTo>
                <a:lnTo>
                  <a:pt x="24" y="170"/>
                </a:lnTo>
                <a:lnTo>
                  <a:pt x="26" y="170"/>
                </a:lnTo>
                <a:lnTo>
                  <a:pt x="24" y="168"/>
                </a:lnTo>
                <a:lnTo>
                  <a:pt x="24" y="168"/>
                </a:lnTo>
                <a:lnTo>
                  <a:pt x="24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8"/>
                </a:lnTo>
                <a:lnTo>
                  <a:pt x="23" y="167"/>
                </a:lnTo>
                <a:lnTo>
                  <a:pt x="24" y="168"/>
                </a:lnTo>
                <a:lnTo>
                  <a:pt x="24" y="168"/>
                </a:lnTo>
                <a:lnTo>
                  <a:pt x="24" y="168"/>
                </a:lnTo>
                <a:lnTo>
                  <a:pt x="24" y="167"/>
                </a:lnTo>
                <a:lnTo>
                  <a:pt x="26" y="167"/>
                </a:lnTo>
                <a:lnTo>
                  <a:pt x="26" y="167"/>
                </a:lnTo>
                <a:lnTo>
                  <a:pt x="26" y="168"/>
                </a:lnTo>
                <a:lnTo>
                  <a:pt x="27" y="170"/>
                </a:lnTo>
                <a:lnTo>
                  <a:pt x="27" y="170"/>
                </a:lnTo>
                <a:lnTo>
                  <a:pt x="28" y="170"/>
                </a:lnTo>
                <a:lnTo>
                  <a:pt x="28" y="170"/>
                </a:lnTo>
                <a:lnTo>
                  <a:pt x="30" y="170"/>
                </a:lnTo>
                <a:lnTo>
                  <a:pt x="30" y="170"/>
                </a:lnTo>
                <a:lnTo>
                  <a:pt x="30" y="170"/>
                </a:lnTo>
                <a:lnTo>
                  <a:pt x="31" y="170"/>
                </a:lnTo>
                <a:lnTo>
                  <a:pt x="31" y="168"/>
                </a:lnTo>
                <a:lnTo>
                  <a:pt x="28" y="167"/>
                </a:lnTo>
                <a:lnTo>
                  <a:pt x="28" y="167"/>
                </a:lnTo>
                <a:lnTo>
                  <a:pt x="30" y="167"/>
                </a:lnTo>
                <a:lnTo>
                  <a:pt x="30" y="167"/>
                </a:lnTo>
                <a:lnTo>
                  <a:pt x="30" y="167"/>
                </a:lnTo>
                <a:lnTo>
                  <a:pt x="31" y="167"/>
                </a:lnTo>
                <a:lnTo>
                  <a:pt x="31" y="167"/>
                </a:lnTo>
                <a:lnTo>
                  <a:pt x="31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3" y="167"/>
                </a:lnTo>
                <a:lnTo>
                  <a:pt x="34" y="168"/>
                </a:lnTo>
                <a:lnTo>
                  <a:pt x="34" y="168"/>
                </a:lnTo>
                <a:lnTo>
                  <a:pt x="36" y="168"/>
                </a:lnTo>
                <a:lnTo>
                  <a:pt x="36" y="168"/>
                </a:lnTo>
                <a:lnTo>
                  <a:pt x="37" y="168"/>
                </a:lnTo>
                <a:lnTo>
                  <a:pt x="37" y="168"/>
                </a:lnTo>
                <a:lnTo>
                  <a:pt x="37" y="168"/>
                </a:lnTo>
                <a:lnTo>
                  <a:pt x="37" y="168"/>
                </a:lnTo>
                <a:lnTo>
                  <a:pt x="38" y="168"/>
                </a:lnTo>
                <a:lnTo>
                  <a:pt x="38" y="168"/>
                </a:lnTo>
                <a:lnTo>
                  <a:pt x="38" y="168"/>
                </a:lnTo>
                <a:lnTo>
                  <a:pt x="38" y="170"/>
                </a:lnTo>
                <a:lnTo>
                  <a:pt x="38" y="170"/>
                </a:lnTo>
                <a:lnTo>
                  <a:pt x="40" y="170"/>
                </a:lnTo>
                <a:lnTo>
                  <a:pt x="40" y="170"/>
                </a:lnTo>
                <a:lnTo>
                  <a:pt x="41" y="170"/>
                </a:lnTo>
                <a:lnTo>
                  <a:pt x="41" y="170"/>
                </a:lnTo>
                <a:lnTo>
                  <a:pt x="40" y="168"/>
                </a:lnTo>
                <a:lnTo>
                  <a:pt x="40" y="168"/>
                </a:lnTo>
                <a:lnTo>
                  <a:pt x="40" y="168"/>
                </a:lnTo>
                <a:lnTo>
                  <a:pt x="41" y="168"/>
                </a:lnTo>
                <a:lnTo>
                  <a:pt x="41" y="168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1" y="167"/>
                </a:lnTo>
                <a:lnTo>
                  <a:pt x="43" y="167"/>
                </a:lnTo>
                <a:lnTo>
                  <a:pt x="43" y="167"/>
                </a:lnTo>
                <a:lnTo>
                  <a:pt x="43" y="167"/>
                </a:lnTo>
                <a:lnTo>
                  <a:pt x="44" y="168"/>
                </a:lnTo>
                <a:lnTo>
                  <a:pt x="44" y="168"/>
                </a:lnTo>
                <a:lnTo>
                  <a:pt x="44" y="167"/>
                </a:lnTo>
                <a:lnTo>
                  <a:pt x="46" y="167"/>
                </a:lnTo>
                <a:lnTo>
                  <a:pt x="47" y="167"/>
                </a:lnTo>
                <a:lnTo>
                  <a:pt x="47" y="167"/>
                </a:lnTo>
                <a:lnTo>
                  <a:pt x="47" y="167"/>
                </a:lnTo>
                <a:lnTo>
                  <a:pt x="47" y="165"/>
                </a:lnTo>
                <a:lnTo>
                  <a:pt x="47" y="165"/>
                </a:lnTo>
                <a:lnTo>
                  <a:pt x="47" y="165"/>
                </a:lnTo>
                <a:lnTo>
                  <a:pt x="47" y="165"/>
                </a:lnTo>
                <a:lnTo>
                  <a:pt x="48" y="164"/>
                </a:lnTo>
                <a:lnTo>
                  <a:pt x="50" y="164"/>
                </a:lnTo>
                <a:lnTo>
                  <a:pt x="51" y="164"/>
                </a:lnTo>
                <a:lnTo>
                  <a:pt x="53" y="164"/>
                </a:lnTo>
                <a:lnTo>
                  <a:pt x="53" y="164"/>
                </a:lnTo>
                <a:lnTo>
                  <a:pt x="54" y="164"/>
                </a:lnTo>
                <a:lnTo>
                  <a:pt x="54" y="164"/>
                </a:lnTo>
                <a:lnTo>
                  <a:pt x="54" y="164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6" y="163"/>
                </a:lnTo>
                <a:lnTo>
                  <a:pt x="54" y="163"/>
                </a:lnTo>
                <a:lnTo>
                  <a:pt x="54" y="163"/>
                </a:lnTo>
                <a:lnTo>
                  <a:pt x="53" y="163"/>
                </a:lnTo>
                <a:lnTo>
                  <a:pt x="53" y="163"/>
                </a:lnTo>
                <a:lnTo>
                  <a:pt x="53" y="163"/>
                </a:lnTo>
                <a:lnTo>
                  <a:pt x="51" y="163"/>
                </a:lnTo>
                <a:lnTo>
                  <a:pt x="48" y="163"/>
                </a:lnTo>
                <a:lnTo>
                  <a:pt x="47" y="161"/>
                </a:lnTo>
                <a:lnTo>
                  <a:pt x="46" y="161"/>
                </a:lnTo>
                <a:lnTo>
                  <a:pt x="46" y="161"/>
                </a:lnTo>
                <a:lnTo>
                  <a:pt x="46" y="161"/>
                </a:lnTo>
                <a:lnTo>
                  <a:pt x="44" y="161"/>
                </a:lnTo>
                <a:lnTo>
                  <a:pt x="44" y="161"/>
                </a:lnTo>
                <a:lnTo>
                  <a:pt x="43" y="161"/>
                </a:lnTo>
                <a:lnTo>
                  <a:pt x="43" y="161"/>
                </a:lnTo>
                <a:lnTo>
                  <a:pt x="43" y="163"/>
                </a:lnTo>
                <a:lnTo>
                  <a:pt x="43" y="163"/>
                </a:lnTo>
                <a:lnTo>
                  <a:pt x="41" y="163"/>
                </a:lnTo>
                <a:lnTo>
                  <a:pt x="40" y="163"/>
                </a:lnTo>
                <a:lnTo>
                  <a:pt x="38" y="163"/>
                </a:lnTo>
                <a:lnTo>
                  <a:pt x="38" y="163"/>
                </a:lnTo>
                <a:lnTo>
                  <a:pt x="38" y="161"/>
                </a:lnTo>
                <a:lnTo>
                  <a:pt x="38" y="161"/>
                </a:lnTo>
                <a:lnTo>
                  <a:pt x="38" y="161"/>
                </a:lnTo>
                <a:lnTo>
                  <a:pt x="38" y="160"/>
                </a:lnTo>
                <a:lnTo>
                  <a:pt x="38" y="160"/>
                </a:lnTo>
                <a:lnTo>
                  <a:pt x="38" y="160"/>
                </a:lnTo>
                <a:lnTo>
                  <a:pt x="38" y="160"/>
                </a:lnTo>
                <a:lnTo>
                  <a:pt x="37" y="161"/>
                </a:lnTo>
                <a:lnTo>
                  <a:pt x="37" y="161"/>
                </a:lnTo>
                <a:lnTo>
                  <a:pt x="36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1"/>
                </a:lnTo>
                <a:lnTo>
                  <a:pt x="34" y="160"/>
                </a:lnTo>
                <a:lnTo>
                  <a:pt x="34" y="160"/>
                </a:lnTo>
                <a:lnTo>
                  <a:pt x="34" y="160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1"/>
                </a:lnTo>
                <a:lnTo>
                  <a:pt x="33" y="160"/>
                </a:lnTo>
                <a:lnTo>
                  <a:pt x="33" y="160"/>
                </a:lnTo>
                <a:lnTo>
                  <a:pt x="33" y="160"/>
                </a:lnTo>
                <a:lnTo>
                  <a:pt x="31" y="160"/>
                </a:lnTo>
                <a:lnTo>
                  <a:pt x="31" y="160"/>
                </a:lnTo>
                <a:lnTo>
                  <a:pt x="31" y="161"/>
                </a:lnTo>
                <a:lnTo>
                  <a:pt x="31" y="161"/>
                </a:lnTo>
                <a:lnTo>
                  <a:pt x="31" y="163"/>
                </a:lnTo>
                <a:lnTo>
                  <a:pt x="31" y="163"/>
                </a:lnTo>
                <a:lnTo>
                  <a:pt x="31" y="163"/>
                </a:lnTo>
                <a:lnTo>
                  <a:pt x="30" y="163"/>
                </a:lnTo>
                <a:lnTo>
                  <a:pt x="28" y="163"/>
                </a:lnTo>
                <a:lnTo>
                  <a:pt x="28" y="163"/>
                </a:lnTo>
                <a:lnTo>
                  <a:pt x="28" y="163"/>
                </a:lnTo>
                <a:lnTo>
                  <a:pt x="28" y="163"/>
                </a:lnTo>
                <a:lnTo>
                  <a:pt x="27" y="163"/>
                </a:lnTo>
                <a:lnTo>
                  <a:pt x="26" y="163"/>
                </a:lnTo>
                <a:lnTo>
                  <a:pt x="26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4" y="163"/>
                </a:lnTo>
                <a:lnTo>
                  <a:pt x="23" y="163"/>
                </a:lnTo>
                <a:lnTo>
                  <a:pt x="21" y="161"/>
                </a:lnTo>
                <a:lnTo>
                  <a:pt x="21" y="161"/>
                </a:lnTo>
                <a:lnTo>
                  <a:pt x="18" y="161"/>
                </a:lnTo>
                <a:lnTo>
                  <a:pt x="18" y="161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8" y="160"/>
                </a:lnTo>
                <a:lnTo>
                  <a:pt x="17" y="160"/>
                </a:lnTo>
                <a:lnTo>
                  <a:pt x="17" y="161"/>
                </a:lnTo>
                <a:lnTo>
                  <a:pt x="16" y="161"/>
                </a:lnTo>
                <a:lnTo>
                  <a:pt x="16" y="161"/>
                </a:lnTo>
                <a:lnTo>
                  <a:pt x="13" y="160"/>
                </a:lnTo>
                <a:lnTo>
                  <a:pt x="13" y="160"/>
                </a:lnTo>
                <a:lnTo>
                  <a:pt x="13" y="160"/>
                </a:lnTo>
                <a:lnTo>
                  <a:pt x="13" y="158"/>
                </a:lnTo>
                <a:lnTo>
                  <a:pt x="13" y="158"/>
                </a:lnTo>
                <a:lnTo>
                  <a:pt x="14" y="158"/>
                </a:lnTo>
                <a:lnTo>
                  <a:pt x="14" y="158"/>
                </a:lnTo>
                <a:lnTo>
                  <a:pt x="14" y="158"/>
                </a:lnTo>
                <a:lnTo>
                  <a:pt x="16" y="158"/>
                </a:lnTo>
                <a:lnTo>
                  <a:pt x="16" y="158"/>
                </a:lnTo>
                <a:lnTo>
                  <a:pt x="16" y="157"/>
                </a:lnTo>
                <a:lnTo>
                  <a:pt x="16" y="158"/>
                </a:lnTo>
                <a:lnTo>
                  <a:pt x="16" y="158"/>
                </a:lnTo>
                <a:lnTo>
                  <a:pt x="17" y="158"/>
                </a:lnTo>
                <a:lnTo>
                  <a:pt x="17" y="158"/>
                </a:lnTo>
                <a:lnTo>
                  <a:pt x="17" y="158"/>
                </a:lnTo>
                <a:lnTo>
                  <a:pt x="17" y="157"/>
                </a:lnTo>
                <a:lnTo>
                  <a:pt x="20" y="157"/>
                </a:lnTo>
                <a:lnTo>
                  <a:pt x="20" y="157"/>
                </a:lnTo>
                <a:lnTo>
                  <a:pt x="20" y="158"/>
                </a:lnTo>
                <a:lnTo>
                  <a:pt x="20" y="158"/>
                </a:lnTo>
                <a:lnTo>
                  <a:pt x="20" y="158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60"/>
                </a:lnTo>
                <a:lnTo>
                  <a:pt x="20" y="158"/>
                </a:lnTo>
                <a:lnTo>
                  <a:pt x="21" y="158"/>
                </a:lnTo>
                <a:lnTo>
                  <a:pt x="21" y="158"/>
                </a:lnTo>
                <a:lnTo>
                  <a:pt x="23" y="158"/>
                </a:lnTo>
                <a:lnTo>
                  <a:pt x="23" y="158"/>
                </a:lnTo>
                <a:lnTo>
                  <a:pt x="23" y="158"/>
                </a:lnTo>
                <a:lnTo>
                  <a:pt x="23" y="160"/>
                </a:lnTo>
                <a:lnTo>
                  <a:pt x="23" y="160"/>
                </a:lnTo>
                <a:lnTo>
                  <a:pt x="24" y="160"/>
                </a:lnTo>
                <a:lnTo>
                  <a:pt x="24" y="160"/>
                </a:lnTo>
                <a:lnTo>
                  <a:pt x="24" y="160"/>
                </a:lnTo>
                <a:lnTo>
                  <a:pt x="24" y="160"/>
                </a:lnTo>
                <a:lnTo>
                  <a:pt x="26" y="158"/>
                </a:lnTo>
                <a:lnTo>
                  <a:pt x="26" y="158"/>
                </a:lnTo>
                <a:lnTo>
                  <a:pt x="26" y="157"/>
                </a:lnTo>
                <a:lnTo>
                  <a:pt x="26" y="157"/>
                </a:lnTo>
                <a:lnTo>
                  <a:pt x="27" y="157"/>
                </a:lnTo>
                <a:lnTo>
                  <a:pt x="27" y="157"/>
                </a:lnTo>
                <a:lnTo>
                  <a:pt x="28" y="157"/>
                </a:lnTo>
                <a:lnTo>
                  <a:pt x="30" y="157"/>
                </a:lnTo>
                <a:lnTo>
                  <a:pt x="30" y="157"/>
                </a:lnTo>
                <a:lnTo>
                  <a:pt x="31" y="157"/>
                </a:lnTo>
                <a:lnTo>
                  <a:pt x="31" y="157"/>
                </a:lnTo>
                <a:lnTo>
                  <a:pt x="31" y="157"/>
                </a:lnTo>
                <a:lnTo>
                  <a:pt x="31" y="157"/>
                </a:lnTo>
                <a:lnTo>
                  <a:pt x="33" y="158"/>
                </a:lnTo>
                <a:lnTo>
                  <a:pt x="34" y="158"/>
                </a:lnTo>
                <a:lnTo>
                  <a:pt x="36" y="158"/>
                </a:lnTo>
                <a:lnTo>
                  <a:pt x="36" y="158"/>
                </a:lnTo>
                <a:lnTo>
                  <a:pt x="37" y="158"/>
                </a:lnTo>
                <a:lnTo>
                  <a:pt x="37" y="158"/>
                </a:lnTo>
                <a:lnTo>
                  <a:pt x="43" y="157"/>
                </a:lnTo>
                <a:lnTo>
                  <a:pt x="47" y="157"/>
                </a:lnTo>
                <a:lnTo>
                  <a:pt x="50" y="157"/>
                </a:lnTo>
                <a:lnTo>
                  <a:pt x="51" y="155"/>
                </a:lnTo>
                <a:lnTo>
                  <a:pt x="50" y="155"/>
                </a:lnTo>
                <a:lnTo>
                  <a:pt x="50" y="155"/>
                </a:lnTo>
                <a:lnTo>
                  <a:pt x="51" y="155"/>
                </a:lnTo>
                <a:lnTo>
                  <a:pt x="51" y="154"/>
                </a:lnTo>
                <a:lnTo>
                  <a:pt x="51" y="154"/>
                </a:lnTo>
                <a:lnTo>
                  <a:pt x="51" y="154"/>
                </a:lnTo>
                <a:lnTo>
                  <a:pt x="51" y="154"/>
                </a:lnTo>
                <a:lnTo>
                  <a:pt x="50" y="153"/>
                </a:lnTo>
                <a:lnTo>
                  <a:pt x="48" y="154"/>
                </a:lnTo>
                <a:lnTo>
                  <a:pt x="50" y="154"/>
                </a:lnTo>
                <a:lnTo>
                  <a:pt x="50" y="154"/>
                </a:lnTo>
                <a:lnTo>
                  <a:pt x="48" y="154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7" y="155"/>
                </a:lnTo>
                <a:lnTo>
                  <a:pt x="46" y="155"/>
                </a:lnTo>
                <a:lnTo>
                  <a:pt x="46" y="154"/>
                </a:lnTo>
                <a:lnTo>
                  <a:pt x="44" y="154"/>
                </a:lnTo>
                <a:lnTo>
                  <a:pt x="44" y="154"/>
                </a:lnTo>
                <a:lnTo>
                  <a:pt x="44" y="154"/>
                </a:lnTo>
                <a:lnTo>
                  <a:pt x="43" y="154"/>
                </a:lnTo>
                <a:lnTo>
                  <a:pt x="41" y="154"/>
                </a:lnTo>
                <a:lnTo>
                  <a:pt x="41" y="154"/>
                </a:lnTo>
                <a:lnTo>
                  <a:pt x="40" y="154"/>
                </a:lnTo>
                <a:lnTo>
                  <a:pt x="40" y="154"/>
                </a:lnTo>
                <a:lnTo>
                  <a:pt x="40" y="154"/>
                </a:lnTo>
                <a:lnTo>
                  <a:pt x="38" y="154"/>
                </a:lnTo>
                <a:lnTo>
                  <a:pt x="38" y="154"/>
                </a:lnTo>
                <a:lnTo>
                  <a:pt x="38" y="154"/>
                </a:lnTo>
                <a:lnTo>
                  <a:pt x="38" y="154"/>
                </a:lnTo>
                <a:lnTo>
                  <a:pt x="37" y="154"/>
                </a:lnTo>
                <a:lnTo>
                  <a:pt x="37" y="154"/>
                </a:lnTo>
                <a:lnTo>
                  <a:pt x="37" y="154"/>
                </a:lnTo>
                <a:lnTo>
                  <a:pt x="36" y="154"/>
                </a:lnTo>
                <a:lnTo>
                  <a:pt x="36" y="155"/>
                </a:lnTo>
                <a:lnTo>
                  <a:pt x="36" y="155"/>
                </a:lnTo>
                <a:lnTo>
                  <a:pt x="36" y="155"/>
                </a:lnTo>
                <a:lnTo>
                  <a:pt x="34" y="155"/>
                </a:lnTo>
                <a:lnTo>
                  <a:pt x="33" y="155"/>
                </a:lnTo>
                <a:lnTo>
                  <a:pt x="33" y="155"/>
                </a:lnTo>
                <a:lnTo>
                  <a:pt x="31" y="155"/>
                </a:lnTo>
                <a:lnTo>
                  <a:pt x="31" y="155"/>
                </a:lnTo>
                <a:lnTo>
                  <a:pt x="30" y="155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8" y="154"/>
                </a:lnTo>
                <a:lnTo>
                  <a:pt x="27" y="154"/>
                </a:lnTo>
                <a:lnTo>
                  <a:pt x="27" y="154"/>
                </a:lnTo>
                <a:lnTo>
                  <a:pt x="26" y="154"/>
                </a:lnTo>
                <a:lnTo>
                  <a:pt x="26" y="154"/>
                </a:lnTo>
                <a:lnTo>
                  <a:pt x="27" y="155"/>
                </a:lnTo>
                <a:lnTo>
                  <a:pt x="27" y="155"/>
                </a:lnTo>
                <a:lnTo>
                  <a:pt x="26" y="155"/>
                </a:lnTo>
                <a:lnTo>
                  <a:pt x="26" y="155"/>
                </a:lnTo>
                <a:lnTo>
                  <a:pt x="24" y="154"/>
                </a:lnTo>
                <a:lnTo>
                  <a:pt x="24" y="154"/>
                </a:lnTo>
                <a:lnTo>
                  <a:pt x="23" y="154"/>
                </a:lnTo>
                <a:lnTo>
                  <a:pt x="23" y="154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3" y="155"/>
                </a:lnTo>
                <a:lnTo>
                  <a:pt x="21" y="155"/>
                </a:lnTo>
                <a:lnTo>
                  <a:pt x="21" y="154"/>
                </a:lnTo>
                <a:lnTo>
                  <a:pt x="23" y="154"/>
                </a:lnTo>
                <a:lnTo>
                  <a:pt x="23" y="153"/>
                </a:lnTo>
                <a:lnTo>
                  <a:pt x="21" y="153"/>
                </a:lnTo>
                <a:lnTo>
                  <a:pt x="21" y="153"/>
                </a:lnTo>
                <a:lnTo>
                  <a:pt x="21" y="153"/>
                </a:lnTo>
                <a:lnTo>
                  <a:pt x="21" y="153"/>
                </a:lnTo>
                <a:lnTo>
                  <a:pt x="20" y="153"/>
                </a:lnTo>
                <a:lnTo>
                  <a:pt x="20" y="153"/>
                </a:lnTo>
                <a:lnTo>
                  <a:pt x="20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3"/>
                </a:lnTo>
                <a:lnTo>
                  <a:pt x="18" y="154"/>
                </a:lnTo>
                <a:lnTo>
                  <a:pt x="18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4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7" y="153"/>
                </a:lnTo>
                <a:lnTo>
                  <a:pt x="16" y="154"/>
                </a:lnTo>
                <a:lnTo>
                  <a:pt x="17" y="154"/>
                </a:lnTo>
                <a:lnTo>
                  <a:pt x="17" y="154"/>
                </a:lnTo>
                <a:lnTo>
                  <a:pt x="16" y="154"/>
                </a:lnTo>
                <a:lnTo>
                  <a:pt x="16" y="154"/>
                </a:lnTo>
                <a:lnTo>
                  <a:pt x="16" y="154"/>
                </a:lnTo>
                <a:lnTo>
                  <a:pt x="16" y="153"/>
                </a:lnTo>
                <a:lnTo>
                  <a:pt x="14" y="153"/>
                </a:lnTo>
                <a:lnTo>
                  <a:pt x="13" y="151"/>
                </a:lnTo>
                <a:lnTo>
                  <a:pt x="13" y="151"/>
                </a:lnTo>
                <a:lnTo>
                  <a:pt x="14" y="151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4" y="150"/>
                </a:lnTo>
                <a:lnTo>
                  <a:pt x="13" y="150"/>
                </a:lnTo>
                <a:lnTo>
                  <a:pt x="13" y="150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3" y="148"/>
                </a:lnTo>
                <a:lnTo>
                  <a:pt x="14" y="148"/>
                </a:lnTo>
                <a:lnTo>
                  <a:pt x="14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48"/>
                </a:lnTo>
                <a:lnTo>
                  <a:pt x="16" y="150"/>
                </a:lnTo>
                <a:lnTo>
                  <a:pt x="17" y="150"/>
                </a:lnTo>
                <a:lnTo>
                  <a:pt x="17" y="150"/>
                </a:lnTo>
                <a:lnTo>
                  <a:pt x="18" y="150"/>
                </a:lnTo>
                <a:lnTo>
                  <a:pt x="18" y="150"/>
                </a:lnTo>
                <a:lnTo>
                  <a:pt x="18" y="148"/>
                </a:lnTo>
                <a:lnTo>
                  <a:pt x="18" y="148"/>
                </a:lnTo>
                <a:lnTo>
                  <a:pt x="18" y="150"/>
                </a:lnTo>
                <a:lnTo>
                  <a:pt x="20" y="150"/>
                </a:lnTo>
                <a:lnTo>
                  <a:pt x="20" y="150"/>
                </a:lnTo>
                <a:lnTo>
                  <a:pt x="20" y="148"/>
                </a:lnTo>
                <a:lnTo>
                  <a:pt x="20" y="148"/>
                </a:lnTo>
                <a:lnTo>
                  <a:pt x="20" y="148"/>
                </a:lnTo>
                <a:lnTo>
                  <a:pt x="20" y="147"/>
                </a:lnTo>
                <a:lnTo>
                  <a:pt x="20" y="147"/>
                </a:lnTo>
                <a:lnTo>
                  <a:pt x="20" y="147"/>
                </a:lnTo>
                <a:lnTo>
                  <a:pt x="20" y="145"/>
                </a:lnTo>
                <a:lnTo>
                  <a:pt x="18" y="145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8" y="147"/>
                </a:lnTo>
                <a:lnTo>
                  <a:pt x="17" y="147"/>
                </a:lnTo>
                <a:lnTo>
                  <a:pt x="17" y="147"/>
                </a:lnTo>
                <a:lnTo>
                  <a:pt x="16" y="147"/>
                </a:lnTo>
                <a:lnTo>
                  <a:pt x="16" y="145"/>
                </a:lnTo>
                <a:lnTo>
                  <a:pt x="16" y="147"/>
                </a:lnTo>
                <a:lnTo>
                  <a:pt x="14" y="147"/>
                </a:lnTo>
                <a:lnTo>
                  <a:pt x="14" y="147"/>
                </a:lnTo>
                <a:lnTo>
                  <a:pt x="14" y="145"/>
                </a:lnTo>
                <a:lnTo>
                  <a:pt x="14" y="145"/>
                </a:lnTo>
                <a:lnTo>
                  <a:pt x="14" y="145"/>
                </a:lnTo>
                <a:lnTo>
                  <a:pt x="13" y="145"/>
                </a:lnTo>
                <a:lnTo>
                  <a:pt x="11" y="145"/>
                </a:lnTo>
                <a:lnTo>
                  <a:pt x="10" y="145"/>
                </a:lnTo>
                <a:lnTo>
                  <a:pt x="8" y="145"/>
                </a:lnTo>
                <a:lnTo>
                  <a:pt x="10" y="144"/>
                </a:lnTo>
                <a:lnTo>
                  <a:pt x="10" y="144"/>
                </a:lnTo>
                <a:lnTo>
                  <a:pt x="8" y="144"/>
                </a:lnTo>
                <a:lnTo>
                  <a:pt x="8" y="144"/>
                </a:lnTo>
                <a:lnTo>
                  <a:pt x="8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0" y="144"/>
                </a:lnTo>
                <a:lnTo>
                  <a:pt x="11" y="144"/>
                </a:lnTo>
                <a:lnTo>
                  <a:pt x="11" y="144"/>
                </a:lnTo>
                <a:lnTo>
                  <a:pt x="13" y="144"/>
                </a:lnTo>
                <a:lnTo>
                  <a:pt x="13" y="144"/>
                </a:lnTo>
                <a:lnTo>
                  <a:pt x="13" y="144"/>
                </a:lnTo>
                <a:lnTo>
                  <a:pt x="13" y="145"/>
                </a:lnTo>
                <a:lnTo>
                  <a:pt x="13" y="145"/>
                </a:lnTo>
                <a:lnTo>
                  <a:pt x="13" y="144"/>
                </a:lnTo>
                <a:lnTo>
                  <a:pt x="13" y="144"/>
                </a:lnTo>
                <a:lnTo>
                  <a:pt x="13" y="144"/>
                </a:lnTo>
                <a:lnTo>
                  <a:pt x="14" y="144"/>
                </a:lnTo>
                <a:lnTo>
                  <a:pt x="14" y="144"/>
                </a:lnTo>
                <a:lnTo>
                  <a:pt x="13" y="143"/>
                </a:lnTo>
                <a:lnTo>
                  <a:pt x="13" y="143"/>
                </a:lnTo>
                <a:lnTo>
                  <a:pt x="13" y="141"/>
                </a:lnTo>
                <a:lnTo>
                  <a:pt x="11" y="141"/>
                </a:lnTo>
                <a:lnTo>
                  <a:pt x="11" y="141"/>
                </a:lnTo>
                <a:lnTo>
                  <a:pt x="11" y="141"/>
                </a:lnTo>
                <a:lnTo>
                  <a:pt x="11" y="143"/>
                </a:lnTo>
                <a:lnTo>
                  <a:pt x="11" y="143"/>
                </a:lnTo>
                <a:lnTo>
                  <a:pt x="11" y="143"/>
                </a:lnTo>
                <a:lnTo>
                  <a:pt x="11" y="143"/>
                </a:lnTo>
                <a:lnTo>
                  <a:pt x="10" y="143"/>
                </a:lnTo>
                <a:lnTo>
                  <a:pt x="10" y="143"/>
                </a:lnTo>
                <a:lnTo>
                  <a:pt x="8" y="143"/>
                </a:lnTo>
                <a:lnTo>
                  <a:pt x="8" y="143"/>
                </a:lnTo>
                <a:lnTo>
                  <a:pt x="7" y="143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7" y="141"/>
                </a:lnTo>
                <a:lnTo>
                  <a:pt x="6" y="141"/>
                </a:lnTo>
                <a:lnTo>
                  <a:pt x="6" y="141"/>
                </a:lnTo>
                <a:lnTo>
                  <a:pt x="7" y="140"/>
                </a:lnTo>
                <a:lnTo>
                  <a:pt x="7" y="140"/>
                </a:lnTo>
                <a:lnTo>
                  <a:pt x="6" y="140"/>
                </a:lnTo>
                <a:lnTo>
                  <a:pt x="6" y="140"/>
                </a:lnTo>
                <a:lnTo>
                  <a:pt x="6" y="140"/>
                </a:lnTo>
                <a:lnTo>
                  <a:pt x="3" y="140"/>
                </a:lnTo>
                <a:lnTo>
                  <a:pt x="3" y="140"/>
                </a:lnTo>
                <a:lnTo>
                  <a:pt x="3" y="140"/>
                </a:lnTo>
                <a:lnTo>
                  <a:pt x="3" y="140"/>
                </a:lnTo>
                <a:lnTo>
                  <a:pt x="1" y="138"/>
                </a:lnTo>
                <a:lnTo>
                  <a:pt x="0" y="137"/>
                </a:lnTo>
                <a:lnTo>
                  <a:pt x="0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1" y="137"/>
                </a:lnTo>
                <a:lnTo>
                  <a:pt x="0" y="135"/>
                </a:lnTo>
                <a:lnTo>
                  <a:pt x="0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1" y="135"/>
                </a:lnTo>
                <a:lnTo>
                  <a:pt x="3" y="135"/>
                </a:lnTo>
                <a:lnTo>
                  <a:pt x="4" y="135"/>
                </a:lnTo>
                <a:lnTo>
                  <a:pt x="6" y="134"/>
                </a:lnTo>
                <a:lnTo>
                  <a:pt x="6" y="134"/>
                </a:lnTo>
                <a:lnTo>
                  <a:pt x="7" y="134"/>
                </a:lnTo>
                <a:lnTo>
                  <a:pt x="7" y="134"/>
                </a:lnTo>
                <a:lnTo>
                  <a:pt x="7" y="133"/>
                </a:lnTo>
                <a:lnTo>
                  <a:pt x="7" y="133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4"/>
                </a:lnTo>
                <a:lnTo>
                  <a:pt x="8" y="133"/>
                </a:lnTo>
                <a:lnTo>
                  <a:pt x="8" y="133"/>
                </a:lnTo>
                <a:lnTo>
                  <a:pt x="8" y="133"/>
                </a:lnTo>
                <a:lnTo>
                  <a:pt x="8" y="131"/>
                </a:lnTo>
                <a:lnTo>
                  <a:pt x="8" y="131"/>
                </a:lnTo>
                <a:lnTo>
                  <a:pt x="8" y="131"/>
                </a:lnTo>
                <a:lnTo>
                  <a:pt x="10" y="131"/>
                </a:lnTo>
                <a:lnTo>
                  <a:pt x="11" y="131"/>
                </a:lnTo>
                <a:lnTo>
                  <a:pt x="11" y="131"/>
                </a:lnTo>
                <a:lnTo>
                  <a:pt x="11" y="131"/>
                </a:lnTo>
                <a:lnTo>
                  <a:pt x="11" y="131"/>
                </a:lnTo>
                <a:lnTo>
                  <a:pt x="13" y="131"/>
                </a:lnTo>
                <a:lnTo>
                  <a:pt x="13" y="133"/>
                </a:lnTo>
                <a:lnTo>
                  <a:pt x="14" y="133"/>
                </a:lnTo>
                <a:lnTo>
                  <a:pt x="14" y="133"/>
                </a:lnTo>
                <a:lnTo>
                  <a:pt x="14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7" y="133"/>
                </a:lnTo>
                <a:lnTo>
                  <a:pt x="17" y="131"/>
                </a:lnTo>
                <a:lnTo>
                  <a:pt x="18" y="131"/>
                </a:lnTo>
                <a:lnTo>
                  <a:pt x="18" y="131"/>
                </a:lnTo>
                <a:lnTo>
                  <a:pt x="20" y="133"/>
                </a:lnTo>
                <a:lnTo>
                  <a:pt x="20" y="133"/>
                </a:lnTo>
                <a:lnTo>
                  <a:pt x="20" y="133"/>
                </a:lnTo>
                <a:lnTo>
                  <a:pt x="20" y="133"/>
                </a:lnTo>
                <a:lnTo>
                  <a:pt x="21" y="131"/>
                </a:lnTo>
                <a:lnTo>
                  <a:pt x="23" y="131"/>
                </a:lnTo>
                <a:lnTo>
                  <a:pt x="23" y="131"/>
                </a:lnTo>
                <a:lnTo>
                  <a:pt x="23" y="133"/>
                </a:lnTo>
                <a:lnTo>
                  <a:pt x="23" y="133"/>
                </a:lnTo>
                <a:lnTo>
                  <a:pt x="23" y="134"/>
                </a:lnTo>
                <a:lnTo>
                  <a:pt x="23" y="134"/>
                </a:lnTo>
                <a:lnTo>
                  <a:pt x="23" y="134"/>
                </a:lnTo>
                <a:lnTo>
                  <a:pt x="23" y="134"/>
                </a:lnTo>
                <a:lnTo>
                  <a:pt x="21" y="134"/>
                </a:lnTo>
                <a:lnTo>
                  <a:pt x="21" y="135"/>
                </a:lnTo>
                <a:lnTo>
                  <a:pt x="21" y="135"/>
                </a:lnTo>
                <a:lnTo>
                  <a:pt x="20" y="134"/>
                </a:lnTo>
                <a:lnTo>
                  <a:pt x="18" y="134"/>
                </a:lnTo>
                <a:lnTo>
                  <a:pt x="18" y="134"/>
                </a:lnTo>
                <a:lnTo>
                  <a:pt x="18" y="134"/>
                </a:lnTo>
                <a:lnTo>
                  <a:pt x="17" y="134"/>
                </a:lnTo>
                <a:lnTo>
                  <a:pt x="16" y="134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3"/>
                </a:lnTo>
                <a:lnTo>
                  <a:pt x="16" y="134"/>
                </a:lnTo>
                <a:lnTo>
                  <a:pt x="16" y="134"/>
                </a:lnTo>
                <a:lnTo>
                  <a:pt x="16" y="133"/>
                </a:lnTo>
                <a:lnTo>
                  <a:pt x="14" y="133"/>
                </a:lnTo>
                <a:lnTo>
                  <a:pt x="14" y="133"/>
                </a:lnTo>
                <a:lnTo>
                  <a:pt x="11" y="133"/>
                </a:lnTo>
                <a:lnTo>
                  <a:pt x="11" y="134"/>
                </a:lnTo>
                <a:lnTo>
                  <a:pt x="11" y="134"/>
                </a:lnTo>
                <a:lnTo>
                  <a:pt x="11" y="134"/>
                </a:lnTo>
                <a:lnTo>
                  <a:pt x="10" y="134"/>
                </a:lnTo>
                <a:lnTo>
                  <a:pt x="10" y="134"/>
                </a:lnTo>
                <a:lnTo>
                  <a:pt x="8" y="134"/>
                </a:lnTo>
                <a:lnTo>
                  <a:pt x="7" y="134"/>
                </a:lnTo>
                <a:lnTo>
                  <a:pt x="6" y="135"/>
                </a:lnTo>
                <a:lnTo>
                  <a:pt x="6" y="135"/>
                </a:lnTo>
                <a:lnTo>
                  <a:pt x="7" y="135"/>
                </a:lnTo>
                <a:lnTo>
                  <a:pt x="7" y="137"/>
                </a:lnTo>
                <a:lnTo>
                  <a:pt x="8" y="137"/>
                </a:lnTo>
                <a:lnTo>
                  <a:pt x="10" y="137"/>
                </a:lnTo>
                <a:lnTo>
                  <a:pt x="10" y="137"/>
                </a:lnTo>
                <a:lnTo>
                  <a:pt x="10" y="137"/>
                </a:lnTo>
                <a:lnTo>
                  <a:pt x="10" y="137"/>
                </a:lnTo>
                <a:lnTo>
                  <a:pt x="11" y="137"/>
                </a:lnTo>
                <a:lnTo>
                  <a:pt x="11" y="137"/>
                </a:lnTo>
                <a:lnTo>
                  <a:pt x="13" y="137"/>
                </a:lnTo>
                <a:lnTo>
                  <a:pt x="14" y="137"/>
                </a:lnTo>
                <a:lnTo>
                  <a:pt x="14" y="137"/>
                </a:lnTo>
                <a:lnTo>
                  <a:pt x="14" y="137"/>
                </a:lnTo>
                <a:lnTo>
                  <a:pt x="14" y="137"/>
                </a:lnTo>
                <a:lnTo>
                  <a:pt x="16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7"/>
                </a:lnTo>
                <a:lnTo>
                  <a:pt x="17" y="138"/>
                </a:lnTo>
                <a:lnTo>
                  <a:pt x="18" y="138"/>
                </a:lnTo>
                <a:lnTo>
                  <a:pt x="18" y="138"/>
                </a:lnTo>
                <a:lnTo>
                  <a:pt x="18" y="138"/>
                </a:lnTo>
                <a:lnTo>
                  <a:pt x="18" y="137"/>
                </a:lnTo>
                <a:lnTo>
                  <a:pt x="18" y="137"/>
                </a:lnTo>
                <a:lnTo>
                  <a:pt x="18" y="137"/>
                </a:lnTo>
                <a:lnTo>
                  <a:pt x="18" y="137"/>
                </a:lnTo>
                <a:lnTo>
                  <a:pt x="20" y="137"/>
                </a:lnTo>
                <a:lnTo>
                  <a:pt x="20" y="137"/>
                </a:lnTo>
                <a:lnTo>
                  <a:pt x="20" y="137"/>
                </a:lnTo>
                <a:lnTo>
                  <a:pt x="21" y="137"/>
                </a:lnTo>
                <a:lnTo>
                  <a:pt x="23" y="137"/>
                </a:lnTo>
                <a:lnTo>
                  <a:pt x="23" y="135"/>
                </a:lnTo>
                <a:lnTo>
                  <a:pt x="23" y="135"/>
                </a:lnTo>
                <a:lnTo>
                  <a:pt x="23" y="135"/>
                </a:lnTo>
                <a:lnTo>
                  <a:pt x="24" y="135"/>
                </a:lnTo>
                <a:lnTo>
                  <a:pt x="26" y="135"/>
                </a:lnTo>
                <a:lnTo>
                  <a:pt x="28" y="135"/>
                </a:lnTo>
                <a:lnTo>
                  <a:pt x="31" y="135"/>
                </a:lnTo>
                <a:lnTo>
                  <a:pt x="33" y="134"/>
                </a:lnTo>
                <a:lnTo>
                  <a:pt x="33" y="134"/>
                </a:lnTo>
                <a:lnTo>
                  <a:pt x="34" y="134"/>
                </a:lnTo>
                <a:lnTo>
                  <a:pt x="33" y="134"/>
                </a:lnTo>
                <a:lnTo>
                  <a:pt x="33" y="134"/>
                </a:lnTo>
                <a:lnTo>
                  <a:pt x="33" y="134"/>
                </a:lnTo>
                <a:lnTo>
                  <a:pt x="34" y="134"/>
                </a:lnTo>
                <a:lnTo>
                  <a:pt x="34" y="133"/>
                </a:lnTo>
                <a:lnTo>
                  <a:pt x="36" y="134"/>
                </a:lnTo>
                <a:lnTo>
                  <a:pt x="34" y="134"/>
                </a:lnTo>
                <a:lnTo>
                  <a:pt x="34" y="134"/>
                </a:lnTo>
                <a:lnTo>
                  <a:pt x="36" y="134"/>
                </a:lnTo>
                <a:lnTo>
                  <a:pt x="36" y="135"/>
                </a:lnTo>
                <a:lnTo>
                  <a:pt x="36" y="135"/>
                </a:lnTo>
                <a:lnTo>
                  <a:pt x="36" y="134"/>
                </a:lnTo>
                <a:lnTo>
                  <a:pt x="36" y="134"/>
                </a:lnTo>
                <a:lnTo>
                  <a:pt x="37" y="134"/>
                </a:lnTo>
                <a:lnTo>
                  <a:pt x="37" y="134"/>
                </a:lnTo>
                <a:lnTo>
                  <a:pt x="38" y="134"/>
                </a:lnTo>
                <a:lnTo>
                  <a:pt x="38" y="134"/>
                </a:lnTo>
                <a:lnTo>
                  <a:pt x="38" y="134"/>
                </a:lnTo>
                <a:lnTo>
                  <a:pt x="38" y="133"/>
                </a:lnTo>
                <a:lnTo>
                  <a:pt x="38" y="133"/>
                </a:lnTo>
                <a:lnTo>
                  <a:pt x="38" y="133"/>
                </a:lnTo>
                <a:lnTo>
                  <a:pt x="40" y="134"/>
                </a:lnTo>
                <a:lnTo>
                  <a:pt x="40" y="134"/>
                </a:lnTo>
                <a:lnTo>
                  <a:pt x="40" y="134"/>
                </a:lnTo>
                <a:lnTo>
                  <a:pt x="41" y="134"/>
                </a:lnTo>
                <a:lnTo>
                  <a:pt x="41" y="133"/>
                </a:lnTo>
                <a:lnTo>
                  <a:pt x="41" y="133"/>
                </a:lnTo>
                <a:lnTo>
                  <a:pt x="41" y="133"/>
                </a:lnTo>
                <a:lnTo>
                  <a:pt x="43" y="131"/>
                </a:lnTo>
                <a:lnTo>
                  <a:pt x="44" y="131"/>
                </a:lnTo>
                <a:lnTo>
                  <a:pt x="44" y="131"/>
                </a:lnTo>
                <a:lnTo>
                  <a:pt x="44" y="131"/>
                </a:lnTo>
                <a:lnTo>
                  <a:pt x="43" y="131"/>
                </a:lnTo>
                <a:lnTo>
                  <a:pt x="43" y="131"/>
                </a:lnTo>
                <a:lnTo>
                  <a:pt x="41" y="131"/>
                </a:lnTo>
                <a:lnTo>
                  <a:pt x="41" y="131"/>
                </a:lnTo>
                <a:lnTo>
                  <a:pt x="40" y="131"/>
                </a:lnTo>
                <a:lnTo>
                  <a:pt x="40" y="131"/>
                </a:lnTo>
                <a:lnTo>
                  <a:pt x="40" y="130"/>
                </a:lnTo>
                <a:lnTo>
                  <a:pt x="40" y="130"/>
                </a:lnTo>
                <a:lnTo>
                  <a:pt x="38" y="130"/>
                </a:lnTo>
                <a:lnTo>
                  <a:pt x="38" y="130"/>
                </a:lnTo>
                <a:lnTo>
                  <a:pt x="38" y="131"/>
                </a:lnTo>
                <a:lnTo>
                  <a:pt x="38" y="131"/>
                </a:lnTo>
                <a:lnTo>
                  <a:pt x="38" y="131"/>
                </a:lnTo>
                <a:lnTo>
                  <a:pt x="37" y="131"/>
                </a:lnTo>
                <a:lnTo>
                  <a:pt x="37" y="131"/>
                </a:lnTo>
                <a:lnTo>
                  <a:pt x="37" y="131"/>
                </a:lnTo>
                <a:lnTo>
                  <a:pt x="36" y="131"/>
                </a:lnTo>
                <a:lnTo>
                  <a:pt x="36" y="133"/>
                </a:lnTo>
                <a:lnTo>
                  <a:pt x="36" y="133"/>
                </a:lnTo>
                <a:lnTo>
                  <a:pt x="34" y="133"/>
                </a:lnTo>
                <a:lnTo>
                  <a:pt x="33" y="131"/>
                </a:lnTo>
                <a:lnTo>
                  <a:pt x="33" y="131"/>
                </a:lnTo>
                <a:lnTo>
                  <a:pt x="33" y="131"/>
                </a:lnTo>
                <a:lnTo>
                  <a:pt x="33" y="131"/>
                </a:lnTo>
                <a:lnTo>
                  <a:pt x="31" y="133"/>
                </a:lnTo>
                <a:lnTo>
                  <a:pt x="31" y="131"/>
                </a:lnTo>
                <a:lnTo>
                  <a:pt x="31" y="131"/>
                </a:lnTo>
                <a:lnTo>
                  <a:pt x="30" y="133"/>
                </a:lnTo>
                <a:lnTo>
                  <a:pt x="30" y="133"/>
                </a:lnTo>
                <a:lnTo>
                  <a:pt x="28" y="133"/>
                </a:lnTo>
                <a:lnTo>
                  <a:pt x="28" y="133"/>
                </a:lnTo>
                <a:lnTo>
                  <a:pt x="28" y="133"/>
                </a:lnTo>
                <a:lnTo>
                  <a:pt x="27" y="134"/>
                </a:lnTo>
                <a:lnTo>
                  <a:pt x="26" y="134"/>
                </a:lnTo>
                <a:lnTo>
                  <a:pt x="26" y="134"/>
                </a:lnTo>
                <a:lnTo>
                  <a:pt x="26" y="134"/>
                </a:lnTo>
                <a:lnTo>
                  <a:pt x="24" y="134"/>
                </a:lnTo>
                <a:lnTo>
                  <a:pt x="24" y="133"/>
                </a:lnTo>
                <a:lnTo>
                  <a:pt x="24" y="133"/>
                </a:lnTo>
                <a:lnTo>
                  <a:pt x="24" y="133"/>
                </a:lnTo>
                <a:lnTo>
                  <a:pt x="24" y="133"/>
                </a:lnTo>
                <a:lnTo>
                  <a:pt x="24" y="131"/>
                </a:lnTo>
                <a:lnTo>
                  <a:pt x="24" y="131"/>
                </a:lnTo>
                <a:lnTo>
                  <a:pt x="24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1"/>
                </a:lnTo>
                <a:lnTo>
                  <a:pt x="26" y="133"/>
                </a:lnTo>
                <a:lnTo>
                  <a:pt x="26" y="133"/>
                </a:lnTo>
                <a:lnTo>
                  <a:pt x="26" y="133"/>
                </a:lnTo>
                <a:lnTo>
                  <a:pt x="27" y="131"/>
                </a:lnTo>
                <a:lnTo>
                  <a:pt x="27" y="131"/>
                </a:lnTo>
                <a:lnTo>
                  <a:pt x="27" y="131"/>
                </a:lnTo>
                <a:lnTo>
                  <a:pt x="28" y="131"/>
                </a:lnTo>
                <a:lnTo>
                  <a:pt x="31" y="131"/>
                </a:lnTo>
                <a:lnTo>
                  <a:pt x="33" y="131"/>
                </a:lnTo>
                <a:lnTo>
                  <a:pt x="34" y="131"/>
                </a:lnTo>
                <a:lnTo>
                  <a:pt x="34" y="130"/>
                </a:lnTo>
                <a:lnTo>
                  <a:pt x="36" y="130"/>
                </a:lnTo>
                <a:lnTo>
                  <a:pt x="36" y="128"/>
                </a:lnTo>
                <a:lnTo>
                  <a:pt x="36" y="128"/>
                </a:lnTo>
                <a:lnTo>
                  <a:pt x="34" y="128"/>
                </a:lnTo>
                <a:lnTo>
                  <a:pt x="34" y="130"/>
                </a:lnTo>
                <a:lnTo>
                  <a:pt x="33" y="130"/>
                </a:lnTo>
                <a:lnTo>
                  <a:pt x="33" y="130"/>
                </a:lnTo>
                <a:lnTo>
                  <a:pt x="31" y="128"/>
                </a:lnTo>
                <a:lnTo>
                  <a:pt x="31" y="128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1" y="130"/>
                </a:lnTo>
                <a:lnTo>
                  <a:pt x="30" y="130"/>
                </a:lnTo>
                <a:lnTo>
                  <a:pt x="28" y="130"/>
                </a:lnTo>
                <a:lnTo>
                  <a:pt x="27" y="130"/>
                </a:lnTo>
                <a:lnTo>
                  <a:pt x="26" y="130"/>
                </a:lnTo>
                <a:lnTo>
                  <a:pt x="24" y="130"/>
                </a:lnTo>
                <a:lnTo>
                  <a:pt x="23" y="130"/>
                </a:lnTo>
                <a:lnTo>
                  <a:pt x="23" y="130"/>
                </a:lnTo>
                <a:lnTo>
                  <a:pt x="23" y="128"/>
                </a:lnTo>
                <a:lnTo>
                  <a:pt x="23" y="128"/>
                </a:lnTo>
                <a:lnTo>
                  <a:pt x="21" y="128"/>
                </a:lnTo>
                <a:lnTo>
                  <a:pt x="21" y="128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1" y="130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18" y="128"/>
                </a:lnTo>
                <a:lnTo>
                  <a:pt x="17" y="128"/>
                </a:lnTo>
                <a:lnTo>
                  <a:pt x="16" y="128"/>
                </a:lnTo>
                <a:lnTo>
                  <a:pt x="16" y="130"/>
                </a:lnTo>
                <a:lnTo>
                  <a:pt x="16" y="130"/>
                </a:lnTo>
                <a:lnTo>
                  <a:pt x="16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28"/>
                </a:lnTo>
                <a:lnTo>
                  <a:pt x="14" y="130"/>
                </a:lnTo>
                <a:lnTo>
                  <a:pt x="14" y="130"/>
                </a:lnTo>
                <a:lnTo>
                  <a:pt x="14" y="130"/>
                </a:lnTo>
                <a:lnTo>
                  <a:pt x="13" y="128"/>
                </a:lnTo>
                <a:lnTo>
                  <a:pt x="11" y="128"/>
                </a:lnTo>
                <a:lnTo>
                  <a:pt x="10" y="128"/>
                </a:lnTo>
                <a:lnTo>
                  <a:pt x="10" y="127"/>
                </a:lnTo>
                <a:lnTo>
                  <a:pt x="10" y="127"/>
                </a:lnTo>
                <a:lnTo>
                  <a:pt x="13" y="127"/>
                </a:lnTo>
                <a:lnTo>
                  <a:pt x="14" y="125"/>
                </a:lnTo>
                <a:lnTo>
                  <a:pt x="14" y="125"/>
                </a:lnTo>
                <a:lnTo>
                  <a:pt x="16" y="125"/>
                </a:lnTo>
                <a:lnTo>
                  <a:pt x="16" y="127"/>
                </a:lnTo>
                <a:lnTo>
                  <a:pt x="17" y="127"/>
                </a:lnTo>
                <a:lnTo>
                  <a:pt x="17" y="127"/>
                </a:lnTo>
                <a:lnTo>
                  <a:pt x="17" y="127"/>
                </a:lnTo>
                <a:lnTo>
                  <a:pt x="18" y="127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0" y="128"/>
                </a:lnTo>
                <a:lnTo>
                  <a:pt x="21" y="127"/>
                </a:lnTo>
                <a:lnTo>
                  <a:pt x="21" y="127"/>
                </a:lnTo>
                <a:lnTo>
                  <a:pt x="21" y="127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1" y="127"/>
                </a:lnTo>
                <a:lnTo>
                  <a:pt x="21" y="127"/>
                </a:lnTo>
                <a:lnTo>
                  <a:pt x="20" y="127"/>
                </a:lnTo>
                <a:lnTo>
                  <a:pt x="20" y="125"/>
                </a:lnTo>
                <a:lnTo>
                  <a:pt x="20" y="125"/>
                </a:lnTo>
                <a:lnTo>
                  <a:pt x="20" y="125"/>
                </a:lnTo>
                <a:lnTo>
                  <a:pt x="20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3" y="125"/>
                </a:lnTo>
                <a:lnTo>
                  <a:pt x="23" y="125"/>
                </a:lnTo>
                <a:lnTo>
                  <a:pt x="24" y="125"/>
                </a:lnTo>
                <a:lnTo>
                  <a:pt x="24" y="125"/>
                </a:lnTo>
                <a:lnTo>
                  <a:pt x="24" y="125"/>
                </a:lnTo>
                <a:lnTo>
                  <a:pt x="23" y="125"/>
                </a:lnTo>
                <a:lnTo>
                  <a:pt x="23" y="125"/>
                </a:lnTo>
                <a:lnTo>
                  <a:pt x="23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1" y="125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3" y="127"/>
                </a:lnTo>
                <a:lnTo>
                  <a:pt x="24" y="127"/>
                </a:lnTo>
                <a:lnTo>
                  <a:pt x="24" y="127"/>
                </a:lnTo>
                <a:lnTo>
                  <a:pt x="26" y="125"/>
                </a:lnTo>
                <a:lnTo>
                  <a:pt x="27" y="125"/>
                </a:lnTo>
                <a:lnTo>
                  <a:pt x="27" y="125"/>
                </a:lnTo>
                <a:lnTo>
                  <a:pt x="27" y="125"/>
                </a:lnTo>
                <a:lnTo>
                  <a:pt x="27" y="125"/>
                </a:lnTo>
                <a:lnTo>
                  <a:pt x="28" y="125"/>
                </a:lnTo>
                <a:lnTo>
                  <a:pt x="28" y="127"/>
                </a:lnTo>
                <a:lnTo>
                  <a:pt x="30" y="127"/>
                </a:lnTo>
                <a:lnTo>
                  <a:pt x="30" y="127"/>
                </a:lnTo>
                <a:lnTo>
                  <a:pt x="31" y="127"/>
                </a:lnTo>
                <a:lnTo>
                  <a:pt x="31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8"/>
                </a:lnTo>
                <a:lnTo>
                  <a:pt x="33" y="127"/>
                </a:lnTo>
                <a:lnTo>
                  <a:pt x="33" y="127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3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5"/>
                </a:lnTo>
                <a:lnTo>
                  <a:pt x="34" y="127"/>
                </a:lnTo>
                <a:lnTo>
                  <a:pt x="36" y="127"/>
                </a:lnTo>
                <a:lnTo>
                  <a:pt x="36" y="127"/>
                </a:lnTo>
                <a:lnTo>
                  <a:pt x="36" y="125"/>
                </a:lnTo>
                <a:lnTo>
                  <a:pt x="36" y="125"/>
                </a:lnTo>
                <a:lnTo>
                  <a:pt x="37" y="125"/>
                </a:lnTo>
                <a:lnTo>
                  <a:pt x="37" y="125"/>
                </a:lnTo>
                <a:lnTo>
                  <a:pt x="38" y="125"/>
                </a:lnTo>
                <a:lnTo>
                  <a:pt x="40" y="125"/>
                </a:lnTo>
                <a:lnTo>
                  <a:pt x="40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5"/>
                </a:lnTo>
                <a:lnTo>
                  <a:pt x="41" y="124"/>
                </a:lnTo>
                <a:lnTo>
                  <a:pt x="41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4"/>
                </a:lnTo>
                <a:lnTo>
                  <a:pt x="43" y="125"/>
                </a:lnTo>
                <a:lnTo>
                  <a:pt x="43" y="125"/>
                </a:lnTo>
                <a:lnTo>
                  <a:pt x="43" y="125"/>
                </a:lnTo>
                <a:lnTo>
                  <a:pt x="43" y="125"/>
                </a:lnTo>
                <a:lnTo>
                  <a:pt x="44" y="125"/>
                </a:lnTo>
                <a:lnTo>
                  <a:pt x="44" y="124"/>
                </a:lnTo>
                <a:lnTo>
                  <a:pt x="46" y="124"/>
                </a:lnTo>
                <a:lnTo>
                  <a:pt x="47" y="124"/>
                </a:lnTo>
                <a:lnTo>
                  <a:pt x="48" y="124"/>
                </a:lnTo>
                <a:lnTo>
                  <a:pt x="48" y="124"/>
                </a:lnTo>
                <a:lnTo>
                  <a:pt x="50" y="123"/>
                </a:lnTo>
                <a:lnTo>
                  <a:pt x="50" y="123"/>
                </a:lnTo>
                <a:lnTo>
                  <a:pt x="48" y="123"/>
                </a:lnTo>
                <a:lnTo>
                  <a:pt x="48" y="123"/>
                </a:lnTo>
                <a:lnTo>
                  <a:pt x="48" y="121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7" y="120"/>
                </a:lnTo>
                <a:lnTo>
                  <a:pt x="46" y="120"/>
                </a:lnTo>
                <a:lnTo>
                  <a:pt x="46" y="120"/>
                </a:lnTo>
                <a:lnTo>
                  <a:pt x="44" y="120"/>
                </a:lnTo>
                <a:lnTo>
                  <a:pt x="44" y="120"/>
                </a:lnTo>
                <a:lnTo>
                  <a:pt x="44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3" y="120"/>
                </a:lnTo>
                <a:lnTo>
                  <a:pt x="41" y="118"/>
                </a:lnTo>
                <a:lnTo>
                  <a:pt x="41" y="118"/>
                </a:lnTo>
                <a:lnTo>
                  <a:pt x="41" y="118"/>
                </a:lnTo>
                <a:lnTo>
                  <a:pt x="41" y="118"/>
                </a:lnTo>
                <a:lnTo>
                  <a:pt x="41" y="120"/>
                </a:lnTo>
                <a:lnTo>
                  <a:pt x="41" y="120"/>
                </a:lnTo>
                <a:lnTo>
                  <a:pt x="41" y="118"/>
                </a:lnTo>
                <a:lnTo>
                  <a:pt x="40" y="120"/>
                </a:lnTo>
                <a:lnTo>
                  <a:pt x="40" y="120"/>
                </a:lnTo>
                <a:lnTo>
                  <a:pt x="38" y="120"/>
                </a:lnTo>
                <a:lnTo>
                  <a:pt x="38" y="120"/>
                </a:lnTo>
                <a:lnTo>
                  <a:pt x="38" y="118"/>
                </a:lnTo>
                <a:lnTo>
                  <a:pt x="38" y="118"/>
                </a:lnTo>
                <a:lnTo>
                  <a:pt x="38" y="118"/>
                </a:lnTo>
                <a:lnTo>
                  <a:pt x="38" y="118"/>
                </a:lnTo>
                <a:lnTo>
                  <a:pt x="37" y="117"/>
                </a:lnTo>
                <a:lnTo>
                  <a:pt x="36" y="117"/>
                </a:lnTo>
                <a:lnTo>
                  <a:pt x="36" y="116"/>
                </a:lnTo>
                <a:lnTo>
                  <a:pt x="36" y="116"/>
                </a:lnTo>
                <a:lnTo>
                  <a:pt x="36" y="116"/>
                </a:lnTo>
                <a:lnTo>
                  <a:pt x="36" y="116"/>
                </a:lnTo>
                <a:lnTo>
                  <a:pt x="37" y="116"/>
                </a:lnTo>
                <a:lnTo>
                  <a:pt x="36" y="114"/>
                </a:lnTo>
                <a:lnTo>
                  <a:pt x="36" y="114"/>
                </a:lnTo>
                <a:lnTo>
                  <a:pt x="36" y="116"/>
                </a:lnTo>
                <a:lnTo>
                  <a:pt x="34" y="116"/>
                </a:lnTo>
                <a:lnTo>
                  <a:pt x="34" y="114"/>
                </a:lnTo>
                <a:lnTo>
                  <a:pt x="34" y="114"/>
                </a:lnTo>
                <a:lnTo>
                  <a:pt x="34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4"/>
                </a:lnTo>
                <a:lnTo>
                  <a:pt x="33" y="113"/>
                </a:lnTo>
                <a:lnTo>
                  <a:pt x="33" y="113"/>
                </a:lnTo>
                <a:lnTo>
                  <a:pt x="31" y="113"/>
                </a:lnTo>
                <a:lnTo>
                  <a:pt x="31" y="113"/>
                </a:lnTo>
                <a:lnTo>
                  <a:pt x="30" y="113"/>
                </a:lnTo>
                <a:lnTo>
                  <a:pt x="30" y="113"/>
                </a:lnTo>
                <a:lnTo>
                  <a:pt x="30" y="114"/>
                </a:lnTo>
                <a:lnTo>
                  <a:pt x="30" y="116"/>
                </a:lnTo>
                <a:lnTo>
                  <a:pt x="30" y="116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8" y="117"/>
                </a:lnTo>
                <a:lnTo>
                  <a:pt x="27" y="118"/>
                </a:lnTo>
                <a:lnTo>
                  <a:pt x="27" y="118"/>
                </a:lnTo>
                <a:lnTo>
                  <a:pt x="24" y="118"/>
                </a:lnTo>
                <a:lnTo>
                  <a:pt x="24" y="118"/>
                </a:lnTo>
                <a:lnTo>
                  <a:pt x="26" y="118"/>
                </a:lnTo>
                <a:lnTo>
                  <a:pt x="26" y="117"/>
                </a:lnTo>
                <a:lnTo>
                  <a:pt x="26" y="117"/>
                </a:lnTo>
                <a:lnTo>
                  <a:pt x="26" y="117"/>
                </a:lnTo>
                <a:lnTo>
                  <a:pt x="26" y="116"/>
                </a:lnTo>
                <a:lnTo>
                  <a:pt x="26" y="116"/>
                </a:lnTo>
                <a:lnTo>
                  <a:pt x="27" y="116"/>
                </a:lnTo>
                <a:lnTo>
                  <a:pt x="27" y="114"/>
                </a:lnTo>
                <a:lnTo>
                  <a:pt x="27" y="114"/>
                </a:lnTo>
                <a:lnTo>
                  <a:pt x="27" y="114"/>
                </a:lnTo>
                <a:lnTo>
                  <a:pt x="26" y="114"/>
                </a:lnTo>
                <a:lnTo>
                  <a:pt x="26" y="114"/>
                </a:lnTo>
                <a:lnTo>
                  <a:pt x="26" y="114"/>
                </a:lnTo>
                <a:lnTo>
                  <a:pt x="24" y="114"/>
                </a:lnTo>
                <a:lnTo>
                  <a:pt x="24" y="116"/>
                </a:lnTo>
                <a:lnTo>
                  <a:pt x="24" y="116"/>
                </a:lnTo>
                <a:lnTo>
                  <a:pt x="24" y="116"/>
                </a:lnTo>
                <a:lnTo>
                  <a:pt x="24" y="116"/>
                </a:lnTo>
                <a:lnTo>
                  <a:pt x="24" y="117"/>
                </a:lnTo>
                <a:lnTo>
                  <a:pt x="24" y="117"/>
                </a:lnTo>
                <a:lnTo>
                  <a:pt x="23" y="117"/>
                </a:lnTo>
                <a:lnTo>
                  <a:pt x="23" y="117"/>
                </a:lnTo>
                <a:lnTo>
                  <a:pt x="23" y="118"/>
                </a:lnTo>
                <a:lnTo>
                  <a:pt x="23" y="118"/>
                </a:lnTo>
                <a:lnTo>
                  <a:pt x="24" y="118"/>
                </a:lnTo>
                <a:lnTo>
                  <a:pt x="24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8"/>
                </a:lnTo>
                <a:lnTo>
                  <a:pt x="23" y="117"/>
                </a:lnTo>
                <a:lnTo>
                  <a:pt x="23" y="117"/>
                </a:lnTo>
                <a:lnTo>
                  <a:pt x="21" y="117"/>
                </a:lnTo>
                <a:lnTo>
                  <a:pt x="21" y="118"/>
                </a:lnTo>
                <a:lnTo>
                  <a:pt x="21" y="118"/>
                </a:lnTo>
                <a:lnTo>
                  <a:pt x="21" y="118"/>
                </a:lnTo>
                <a:lnTo>
                  <a:pt x="21" y="118"/>
                </a:lnTo>
                <a:lnTo>
                  <a:pt x="20" y="118"/>
                </a:lnTo>
                <a:lnTo>
                  <a:pt x="20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18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8" y="120"/>
                </a:lnTo>
                <a:lnTo>
                  <a:pt x="17" y="120"/>
                </a:lnTo>
                <a:lnTo>
                  <a:pt x="17" y="118"/>
                </a:lnTo>
                <a:lnTo>
                  <a:pt x="17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8"/>
                </a:lnTo>
                <a:lnTo>
                  <a:pt x="16" y="117"/>
                </a:lnTo>
                <a:lnTo>
                  <a:pt x="16" y="117"/>
                </a:lnTo>
                <a:lnTo>
                  <a:pt x="16" y="116"/>
                </a:lnTo>
                <a:lnTo>
                  <a:pt x="16" y="116"/>
                </a:lnTo>
                <a:lnTo>
                  <a:pt x="16" y="116"/>
                </a:lnTo>
                <a:lnTo>
                  <a:pt x="16" y="116"/>
                </a:lnTo>
                <a:lnTo>
                  <a:pt x="14" y="116"/>
                </a:lnTo>
                <a:lnTo>
                  <a:pt x="14" y="116"/>
                </a:lnTo>
                <a:lnTo>
                  <a:pt x="14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3" y="117"/>
                </a:lnTo>
                <a:lnTo>
                  <a:pt x="11" y="117"/>
                </a:lnTo>
                <a:lnTo>
                  <a:pt x="10" y="116"/>
                </a:lnTo>
                <a:lnTo>
                  <a:pt x="10" y="116"/>
                </a:lnTo>
                <a:lnTo>
                  <a:pt x="10" y="116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10" y="117"/>
                </a:lnTo>
                <a:lnTo>
                  <a:pt x="10" y="117"/>
                </a:lnTo>
                <a:lnTo>
                  <a:pt x="10" y="118"/>
                </a:lnTo>
                <a:lnTo>
                  <a:pt x="8" y="118"/>
                </a:lnTo>
                <a:lnTo>
                  <a:pt x="8" y="118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8" y="117"/>
                </a:lnTo>
                <a:lnTo>
                  <a:pt x="7" y="117"/>
                </a:lnTo>
                <a:lnTo>
                  <a:pt x="7" y="116"/>
                </a:lnTo>
                <a:lnTo>
                  <a:pt x="6" y="116"/>
                </a:lnTo>
                <a:lnTo>
                  <a:pt x="6" y="114"/>
                </a:lnTo>
                <a:lnTo>
                  <a:pt x="6" y="114"/>
                </a:lnTo>
                <a:lnTo>
                  <a:pt x="6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4"/>
                </a:lnTo>
                <a:lnTo>
                  <a:pt x="7" y="111"/>
                </a:lnTo>
                <a:lnTo>
                  <a:pt x="6" y="111"/>
                </a:lnTo>
                <a:lnTo>
                  <a:pt x="6" y="111"/>
                </a:lnTo>
                <a:lnTo>
                  <a:pt x="6" y="110"/>
                </a:lnTo>
                <a:lnTo>
                  <a:pt x="6" y="108"/>
                </a:lnTo>
                <a:lnTo>
                  <a:pt x="8" y="110"/>
                </a:lnTo>
                <a:lnTo>
                  <a:pt x="8" y="110"/>
                </a:lnTo>
                <a:lnTo>
                  <a:pt x="8" y="108"/>
                </a:lnTo>
                <a:lnTo>
                  <a:pt x="8" y="108"/>
                </a:lnTo>
                <a:lnTo>
                  <a:pt x="8" y="108"/>
                </a:lnTo>
                <a:lnTo>
                  <a:pt x="8" y="108"/>
                </a:lnTo>
                <a:lnTo>
                  <a:pt x="8" y="107"/>
                </a:lnTo>
                <a:lnTo>
                  <a:pt x="8" y="107"/>
                </a:lnTo>
                <a:lnTo>
                  <a:pt x="8" y="107"/>
                </a:lnTo>
                <a:lnTo>
                  <a:pt x="10" y="108"/>
                </a:lnTo>
                <a:lnTo>
                  <a:pt x="10" y="108"/>
                </a:lnTo>
                <a:lnTo>
                  <a:pt x="11" y="108"/>
                </a:lnTo>
                <a:lnTo>
                  <a:pt x="13" y="110"/>
                </a:lnTo>
                <a:lnTo>
                  <a:pt x="13" y="110"/>
                </a:lnTo>
                <a:lnTo>
                  <a:pt x="13" y="110"/>
                </a:lnTo>
                <a:lnTo>
                  <a:pt x="13" y="110"/>
                </a:lnTo>
                <a:lnTo>
                  <a:pt x="14" y="110"/>
                </a:lnTo>
                <a:lnTo>
                  <a:pt x="14" y="110"/>
                </a:lnTo>
                <a:lnTo>
                  <a:pt x="17" y="110"/>
                </a:lnTo>
                <a:lnTo>
                  <a:pt x="18" y="110"/>
                </a:lnTo>
                <a:lnTo>
                  <a:pt x="18" y="110"/>
                </a:lnTo>
                <a:lnTo>
                  <a:pt x="20" y="110"/>
                </a:lnTo>
                <a:lnTo>
                  <a:pt x="20" y="110"/>
                </a:lnTo>
                <a:lnTo>
                  <a:pt x="20" y="108"/>
                </a:lnTo>
                <a:lnTo>
                  <a:pt x="20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08"/>
                </a:lnTo>
                <a:lnTo>
                  <a:pt x="21" y="110"/>
                </a:lnTo>
                <a:lnTo>
                  <a:pt x="23" y="110"/>
                </a:lnTo>
                <a:lnTo>
                  <a:pt x="23" y="110"/>
                </a:lnTo>
                <a:lnTo>
                  <a:pt x="24" y="108"/>
                </a:lnTo>
                <a:lnTo>
                  <a:pt x="24" y="108"/>
                </a:lnTo>
                <a:lnTo>
                  <a:pt x="26" y="108"/>
                </a:lnTo>
                <a:lnTo>
                  <a:pt x="26" y="108"/>
                </a:lnTo>
                <a:lnTo>
                  <a:pt x="26" y="108"/>
                </a:lnTo>
                <a:lnTo>
                  <a:pt x="27" y="108"/>
                </a:lnTo>
                <a:lnTo>
                  <a:pt x="27" y="108"/>
                </a:lnTo>
                <a:lnTo>
                  <a:pt x="27" y="108"/>
                </a:lnTo>
                <a:lnTo>
                  <a:pt x="27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8"/>
                </a:lnTo>
                <a:lnTo>
                  <a:pt x="28" y="107"/>
                </a:lnTo>
                <a:lnTo>
                  <a:pt x="30" y="108"/>
                </a:lnTo>
                <a:lnTo>
                  <a:pt x="30" y="108"/>
                </a:lnTo>
                <a:lnTo>
                  <a:pt x="30" y="107"/>
                </a:lnTo>
                <a:lnTo>
                  <a:pt x="30" y="107"/>
                </a:lnTo>
                <a:lnTo>
                  <a:pt x="30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1" y="107"/>
                </a:lnTo>
                <a:lnTo>
                  <a:pt x="33" y="107"/>
                </a:lnTo>
                <a:lnTo>
                  <a:pt x="33" y="106"/>
                </a:lnTo>
                <a:lnTo>
                  <a:pt x="33" y="106"/>
                </a:lnTo>
                <a:lnTo>
                  <a:pt x="33" y="106"/>
                </a:lnTo>
                <a:lnTo>
                  <a:pt x="34" y="106"/>
                </a:lnTo>
                <a:lnTo>
                  <a:pt x="34" y="107"/>
                </a:lnTo>
                <a:lnTo>
                  <a:pt x="34" y="107"/>
                </a:lnTo>
                <a:lnTo>
                  <a:pt x="36" y="106"/>
                </a:lnTo>
                <a:lnTo>
                  <a:pt x="36" y="106"/>
                </a:lnTo>
                <a:lnTo>
                  <a:pt x="37" y="106"/>
                </a:lnTo>
                <a:lnTo>
                  <a:pt x="37" y="106"/>
                </a:lnTo>
                <a:lnTo>
                  <a:pt x="37" y="107"/>
                </a:lnTo>
                <a:lnTo>
                  <a:pt x="37" y="107"/>
                </a:lnTo>
                <a:lnTo>
                  <a:pt x="37" y="107"/>
                </a:lnTo>
                <a:lnTo>
                  <a:pt x="37" y="107"/>
                </a:lnTo>
                <a:lnTo>
                  <a:pt x="37" y="108"/>
                </a:lnTo>
                <a:lnTo>
                  <a:pt x="36" y="108"/>
                </a:lnTo>
                <a:lnTo>
                  <a:pt x="34" y="108"/>
                </a:lnTo>
                <a:lnTo>
                  <a:pt x="34" y="107"/>
                </a:lnTo>
                <a:lnTo>
                  <a:pt x="34" y="107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3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08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1" y="110"/>
                </a:lnTo>
                <a:lnTo>
                  <a:pt x="30" y="111"/>
                </a:lnTo>
                <a:lnTo>
                  <a:pt x="30" y="111"/>
                </a:lnTo>
                <a:lnTo>
                  <a:pt x="30" y="111"/>
                </a:lnTo>
                <a:lnTo>
                  <a:pt x="30" y="111"/>
                </a:lnTo>
                <a:lnTo>
                  <a:pt x="28" y="110"/>
                </a:lnTo>
                <a:lnTo>
                  <a:pt x="28" y="110"/>
                </a:lnTo>
                <a:lnTo>
                  <a:pt x="28" y="111"/>
                </a:lnTo>
                <a:lnTo>
                  <a:pt x="28" y="111"/>
                </a:lnTo>
                <a:lnTo>
                  <a:pt x="27" y="111"/>
                </a:lnTo>
                <a:lnTo>
                  <a:pt x="27" y="111"/>
                </a:lnTo>
                <a:lnTo>
                  <a:pt x="27" y="111"/>
                </a:lnTo>
                <a:lnTo>
                  <a:pt x="27" y="113"/>
                </a:lnTo>
                <a:lnTo>
                  <a:pt x="28" y="113"/>
                </a:lnTo>
                <a:lnTo>
                  <a:pt x="28" y="113"/>
                </a:lnTo>
                <a:lnTo>
                  <a:pt x="30" y="113"/>
                </a:lnTo>
                <a:lnTo>
                  <a:pt x="30" y="113"/>
                </a:lnTo>
                <a:lnTo>
                  <a:pt x="31" y="113"/>
                </a:lnTo>
                <a:lnTo>
                  <a:pt x="31" y="113"/>
                </a:lnTo>
                <a:lnTo>
                  <a:pt x="31" y="113"/>
                </a:lnTo>
                <a:lnTo>
                  <a:pt x="33" y="113"/>
                </a:lnTo>
                <a:lnTo>
                  <a:pt x="33" y="113"/>
                </a:lnTo>
                <a:lnTo>
                  <a:pt x="33" y="113"/>
                </a:lnTo>
                <a:lnTo>
                  <a:pt x="33" y="113"/>
                </a:lnTo>
                <a:lnTo>
                  <a:pt x="34" y="113"/>
                </a:lnTo>
                <a:lnTo>
                  <a:pt x="34" y="113"/>
                </a:lnTo>
                <a:lnTo>
                  <a:pt x="36" y="113"/>
                </a:lnTo>
                <a:lnTo>
                  <a:pt x="36" y="111"/>
                </a:lnTo>
                <a:lnTo>
                  <a:pt x="37" y="111"/>
                </a:lnTo>
                <a:lnTo>
                  <a:pt x="38" y="111"/>
                </a:lnTo>
                <a:lnTo>
                  <a:pt x="38" y="113"/>
                </a:lnTo>
                <a:lnTo>
                  <a:pt x="40" y="111"/>
                </a:lnTo>
                <a:lnTo>
                  <a:pt x="40" y="110"/>
                </a:lnTo>
                <a:lnTo>
                  <a:pt x="40" y="110"/>
                </a:lnTo>
                <a:lnTo>
                  <a:pt x="40" y="110"/>
                </a:lnTo>
                <a:lnTo>
                  <a:pt x="41" y="111"/>
                </a:lnTo>
                <a:lnTo>
                  <a:pt x="41" y="111"/>
                </a:lnTo>
                <a:lnTo>
                  <a:pt x="41" y="111"/>
                </a:lnTo>
                <a:lnTo>
                  <a:pt x="41" y="113"/>
                </a:lnTo>
                <a:lnTo>
                  <a:pt x="41" y="113"/>
                </a:lnTo>
                <a:lnTo>
                  <a:pt x="41" y="113"/>
                </a:lnTo>
                <a:lnTo>
                  <a:pt x="43" y="113"/>
                </a:lnTo>
                <a:lnTo>
                  <a:pt x="43" y="113"/>
                </a:lnTo>
                <a:lnTo>
                  <a:pt x="43" y="113"/>
                </a:lnTo>
                <a:lnTo>
                  <a:pt x="43" y="111"/>
                </a:lnTo>
                <a:lnTo>
                  <a:pt x="43" y="111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10"/>
                </a:lnTo>
                <a:lnTo>
                  <a:pt x="43" y="108"/>
                </a:lnTo>
                <a:lnTo>
                  <a:pt x="43" y="108"/>
                </a:lnTo>
                <a:lnTo>
                  <a:pt x="44" y="110"/>
                </a:lnTo>
                <a:lnTo>
                  <a:pt x="46" y="110"/>
                </a:lnTo>
                <a:lnTo>
                  <a:pt x="46" y="110"/>
                </a:lnTo>
                <a:lnTo>
                  <a:pt x="44" y="110"/>
                </a:lnTo>
                <a:lnTo>
                  <a:pt x="44" y="110"/>
                </a:lnTo>
                <a:lnTo>
                  <a:pt x="44" y="111"/>
                </a:lnTo>
                <a:lnTo>
                  <a:pt x="44" y="111"/>
                </a:lnTo>
                <a:lnTo>
                  <a:pt x="44" y="111"/>
                </a:lnTo>
                <a:lnTo>
                  <a:pt x="44" y="111"/>
                </a:lnTo>
                <a:lnTo>
                  <a:pt x="44" y="113"/>
                </a:lnTo>
                <a:lnTo>
                  <a:pt x="44" y="113"/>
                </a:lnTo>
                <a:lnTo>
                  <a:pt x="46" y="113"/>
                </a:lnTo>
                <a:lnTo>
                  <a:pt x="47" y="113"/>
                </a:lnTo>
                <a:lnTo>
                  <a:pt x="47" y="113"/>
                </a:lnTo>
                <a:lnTo>
                  <a:pt x="47" y="113"/>
                </a:lnTo>
                <a:lnTo>
                  <a:pt x="47" y="111"/>
                </a:lnTo>
                <a:lnTo>
                  <a:pt x="47" y="111"/>
                </a:lnTo>
                <a:lnTo>
                  <a:pt x="48" y="111"/>
                </a:lnTo>
                <a:lnTo>
                  <a:pt x="48" y="111"/>
                </a:lnTo>
                <a:lnTo>
                  <a:pt x="48" y="111"/>
                </a:lnTo>
                <a:lnTo>
                  <a:pt x="50" y="111"/>
                </a:lnTo>
                <a:lnTo>
                  <a:pt x="50" y="110"/>
                </a:lnTo>
                <a:lnTo>
                  <a:pt x="50" y="110"/>
                </a:lnTo>
                <a:lnTo>
                  <a:pt x="48" y="110"/>
                </a:lnTo>
                <a:lnTo>
                  <a:pt x="48" y="110"/>
                </a:lnTo>
                <a:lnTo>
                  <a:pt x="48" y="107"/>
                </a:lnTo>
                <a:lnTo>
                  <a:pt x="48" y="107"/>
                </a:lnTo>
                <a:lnTo>
                  <a:pt x="47" y="108"/>
                </a:lnTo>
                <a:lnTo>
                  <a:pt x="47" y="108"/>
                </a:lnTo>
                <a:lnTo>
                  <a:pt x="47" y="108"/>
                </a:lnTo>
                <a:lnTo>
                  <a:pt x="47" y="108"/>
                </a:lnTo>
                <a:lnTo>
                  <a:pt x="47" y="107"/>
                </a:lnTo>
                <a:lnTo>
                  <a:pt x="47" y="107"/>
                </a:lnTo>
                <a:lnTo>
                  <a:pt x="47" y="107"/>
                </a:lnTo>
                <a:lnTo>
                  <a:pt x="47" y="107"/>
                </a:lnTo>
                <a:lnTo>
                  <a:pt x="46" y="107"/>
                </a:lnTo>
                <a:lnTo>
                  <a:pt x="44" y="107"/>
                </a:lnTo>
                <a:lnTo>
                  <a:pt x="43" y="108"/>
                </a:lnTo>
                <a:lnTo>
                  <a:pt x="43" y="108"/>
                </a:lnTo>
                <a:lnTo>
                  <a:pt x="41" y="108"/>
                </a:lnTo>
                <a:lnTo>
                  <a:pt x="41" y="108"/>
                </a:lnTo>
                <a:lnTo>
                  <a:pt x="40" y="108"/>
                </a:lnTo>
                <a:lnTo>
                  <a:pt x="38" y="107"/>
                </a:lnTo>
                <a:lnTo>
                  <a:pt x="38" y="107"/>
                </a:lnTo>
                <a:lnTo>
                  <a:pt x="38" y="107"/>
                </a:lnTo>
                <a:lnTo>
                  <a:pt x="38" y="107"/>
                </a:lnTo>
                <a:lnTo>
                  <a:pt x="38" y="106"/>
                </a:lnTo>
                <a:lnTo>
                  <a:pt x="40" y="106"/>
                </a:lnTo>
                <a:lnTo>
                  <a:pt x="40" y="107"/>
                </a:lnTo>
                <a:lnTo>
                  <a:pt x="40" y="107"/>
                </a:lnTo>
                <a:lnTo>
                  <a:pt x="40" y="107"/>
                </a:lnTo>
                <a:lnTo>
                  <a:pt x="41" y="106"/>
                </a:lnTo>
                <a:lnTo>
                  <a:pt x="41" y="106"/>
                </a:lnTo>
                <a:lnTo>
                  <a:pt x="41" y="106"/>
                </a:lnTo>
                <a:lnTo>
                  <a:pt x="41" y="106"/>
                </a:lnTo>
                <a:lnTo>
                  <a:pt x="41" y="107"/>
                </a:lnTo>
                <a:lnTo>
                  <a:pt x="43" y="107"/>
                </a:lnTo>
                <a:lnTo>
                  <a:pt x="43" y="107"/>
                </a:lnTo>
                <a:lnTo>
                  <a:pt x="43" y="107"/>
                </a:lnTo>
                <a:lnTo>
                  <a:pt x="43" y="104"/>
                </a:lnTo>
                <a:lnTo>
                  <a:pt x="43" y="104"/>
                </a:lnTo>
                <a:lnTo>
                  <a:pt x="43" y="104"/>
                </a:lnTo>
                <a:lnTo>
                  <a:pt x="41" y="104"/>
                </a:lnTo>
                <a:lnTo>
                  <a:pt x="41" y="104"/>
                </a:lnTo>
                <a:lnTo>
                  <a:pt x="41" y="104"/>
                </a:lnTo>
                <a:lnTo>
                  <a:pt x="38" y="104"/>
                </a:lnTo>
                <a:lnTo>
                  <a:pt x="37" y="104"/>
                </a:lnTo>
                <a:lnTo>
                  <a:pt x="36" y="104"/>
                </a:lnTo>
                <a:lnTo>
                  <a:pt x="34" y="104"/>
                </a:lnTo>
                <a:lnTo>
                  <a:pt x="33" y="104"/>
                </a:lnTo>
                <a:lnTo>
                  <a:pt x="30" y="104"/>
                </a:lnTo>
                <a:lnTo>
                  <a:pt x="30" y="103"/>
                </a:lnTo>
                <a:lnTo>
                  <a:pt x="30" y="103"/>
                </a:lnTo>
                <a:lnTo>
                  <a:pt x="31" y="103"/>
                </a:lnTo>
                <a:lnTo>
                  <a:pt x="31" y="103"/>
                </a:lnTo>
                <a:lnTo>
                  <a:pt x="31" y="103"/>
                </a:lnTo>
                <a:lnTo>
                  <a:pt x="33" y="101"/>
                </a:lnTo>
                <a:lnTo>
                  <a:pt x="33" y="101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3" y="103"/>
                </a:lnTo>
                <a:lnTo>
                  <a:pt x="34" y="103"/>
                </a:lnTo>
                <a:lnTo>
                  <a:pt x="34" y="103"/>
                </a:lnTo>
                <a:lnTo>
                  <a:pt x="34" y="103"/>
                </a:lnTo>
                <a:lnTo>
                  <a:pt x="34" y="103"/>
                </a:lnTo>
                <a:lnTo>
                  <a:pt x="33" y="101"/>
                </a:lnTo>
                <a:lnTo>
                  <a:pt x="33" y="101"/>
                </a:lnTo>
                <a:lnTo>
                  <a:pt x="33" y="101"/>
                </a:lnTo>
                <a:lnTo>
                  <a:pt x="31" y="100"/>
                </a:lnTo>
                <a:lnTo>
                  <a:pt x="31" y="100"/>
                </a:lnTo>
                <a:lnTo>
                  <a:pt x="31" y="101"/>
                </a:lnTo>
                <a:lnTo>
                  <a:pt x="30" y="103"/>
                </a:lnTo>
                <a:lnTo>
                  <a:pt x="28" y="101"/>
                </a:lnTo>
                <a:lnTo>
                  <a:pt x="28" y="101"/>
                </a:lnTo>
                <a:lnTo>
                  <a:pt x="28" y="103"/>
                </a:lnTo>
                <a:lnTo>
                  <a:pt x="28" y="103"/>
                </a:lnTo>
                <a:lnTo>
                  <a:pt x="27" y="103"/>
                </a:lnTo>
                <a:lnTo>
                  <a:pt x="27" y="104"/>
                </a:lnTo>
                <a:lnTo>
                  <a:pt x="27" y="104"/>
                </a:lnTo>
                <a:lnTo>
                  <a:pt x="27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4"/>
                </a:lnTo>
                <a:lnTo>
                  <a:pt x="26" y="103"/>
                </a:lnTo>
                <a:lnTo>
                  <a:pt x="24" y="103"/>
                </a:lnTo>
                <a:lnTo>
                  <a:pt x="24" y="103"/>
                </a:lnTo>
                <a:lnTo>
                  <a:pt x="24" y="103"/>
                </a:lnTo>
                <a:lnTo>
                  <a:pt x="23" y="103"/>
                </a:lnTo>
                <a:lnTo>
                  <a:pt x="23" y="103"/>
                </a:lnTo>
                <a:lnTo>
                  <a:pt x="21" y="103"/>
                </a:lnTo>
                <a:lnTo>
                  <a:pt x="21" y="103"/>
                </a:lnTo>
                <a:lnTo>
                  <a:pt x="20" y="103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4"/>
                </a:lnTo>
                <a:lnTo>
                  <a:pt x="20" y="103"/>
                </a:lnTo>
                <a:lnTo>
                  <a:pt x="20" y="103"/>
                </a:lnTo>
                <a:lnTo>
                  <a:pt x="20" y="103"/>
                </a:lnTo>
                <a:lnTo>
                  <a:pt x="18" y="103"/>
                </a:lnTo>
                <a:lnTo>
                  <a:pt x="18" y="104"/>
                </a:lnTo>
                <a:lnTo>
                  <a:pt x="17" y="104"/>
                </a:lnTo>
                <a:lnTo>
                  <a:pt x="17" y="103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6" y="104"/>
                </a:lnTo>
                <a:lnTo>
                  <a:pt x="14" y="104"/>
                </a:lnTo>
                <a:lnTo>
                  <a:pt x="14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4"/>
                </a:lnTo>
                <a:lnTo>
                  <a:pt x="13" y="106"/>
                </a:lnTo>
                <a:lnTo>
                  <a:pt x="13" y="106"/>
                </a:lnTo>
                <a:lnTo>
                  <a:pt x="13" y="106"/>
                </a:lnTo>
                <a:lnTo>
                  <a:pt x="10" y="106"/>
                </a:lnTo>
                <a:lnTo>
                  <a:pt x="8" y="104"/>
                </a:lnTo>
                <a:lnTo>
                  <a:pt x="7" y="104"/>
                </a:lnTo>
                <a:lnTo>
                  <a:pt x="7" y="104"/>
                </a:lnTo>
                <a:lnTo>
                  <a:pt x="6" y="104"/>
                </a:lnTo>
                <a:lnTo>
                  <a:pt x="6" y="104"/>
                </a:lnTo>
                <a:lnTo>
                  <a:pt x="6" y="106"/>
                </a:lnTo>
                <a:lnTo>
                  <a:pt x="6" y="106"/>
                </a:lnTo>
                <a:lnTo>
                  <a:pt x="6" y="107"/>
                </a:lnTo>
                <a:lnTo>
                  <a:pt x="6" y="107"/>
                </a:lnTo>
                <a:lnTo>
                  <a:pt x="6" y="106"/>
                </a:lnTo>
                <a:lnTo>
                  <a:pt x="4" y="106"/>
                </a:lnTo>
                <a:lnTo>
                  <a:pt x="4" y="106"/>
                </a:lnTo>
                <a:lnTo>
                  <a:pt x="3" y="106"/>
                </a:lnTo>
                <a:lnTo>
                  <a:pt x="3" y="106"/>
                </a:lnTo>
                <a:lnTo>
                  <a:pt x="3" y="104"/>
                </a:lnTo>
                <a:lnTo>
                  <a:pt x="1" y="104"/>
                </a:lnTo>
                <a:lnTo>
                  <a:pt x="1" y="104"/>
                </a:lnTo>
                <a:lnTo>
                  <a:pt x="1" y="104"/>
                </a:lnTo>
                <a:lnTo>
                  <a:pt x="3" y="104"/>
                </a:lnTo>
                <a:lnTo>
                  <a:pt x="3" y="104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3" y="103"/>
                </a:lnTo>
                <a:lnTo>
                  <a:pt x="4" y="103"/>
                </a:lnTo>
                <a:lnTo>
                  <a:pt x="4" y="103"/>
                </a:lnTo>
                <a:lnTo>
                  <a:pt x="6" y="103"/>
                </a:lnTo>
                <a:lnTo>
                  <a:pt x="6" y="103"/>
                </a:lnTo>
                <a:lnTo>
                  <a:pt x="6" y="103"/>
                </a:lnTo>
                <a:lnTo>
                  <a:pt x="4" y="103"/>
                </a:lnTo>
                <a:lnTo>
                  <a:pt x="4" y="104"/>
                </a:lnTo>
                <a:lnTo>
                  <a:pt x="6" y="104"/>
                </a:lnTo>
                <a:lnTo>
                  <a:pt x="6" y="104"/>
                </a:lnTo>
                <a:lnTo>
                  <a:pt x="6" y="103"/>
                </a:lnTo>
                <a:lnTo>
                  <a:pt x="7" y="103"/>
                </a:lnTo>
                <a:lnTo>
                  <a:pt x="7" y="101"/>
                </a:lnTo>
                <a:lnTo>
                  <a:pt x="7" y="101"/>
                </a:lnTo>
                <a:lnTo>
                  <a:pt x="7" y="101"/>
                </a:lnTo>
                <a:lnTo>
                  <a:pt x="6" y="101"/>
                </a:lnTo>
                <a:lnTo>
                  <a:pt x="4" y="101"/>
                </a:lnTo>
                <a:lnTo>
                  <a:pt x="3" y="101"/>
                </a:lnTo>
                <a:lnTo>
                  <a:pt x="1" y="101"/>
                </a:lnTo>
                <a:lnTo>
                  <a:pt x="1" y="101"/>
                </a:lnTo>
                <a:lnTo>
                  <a:pt x="1" y="103"/>
                </a:lnTo>
                <a:lnTo>
                  <a:pt x="0" y="103"/>
                </a:lnTo>
                <a:lnTo>
                  <a:pt x="0" y="103"/>
                </a:lnTo>
                <a:lnTo>
                  <a:pt x="1" y="101"/>
                </a:lnTo>
                <a:lnTo>
                  <a:pt x="1" y="100"/>
                </a:lnTo>
                <a:lnTo>
                  <a:pt x="1" y="100"/>
                </a:lnTo>
                <a:lnTo>
                  <a:pt x="1" y="100"/>
                </a:lnTo>
                <a:lnTo>
                  <a:pt x="1" y="100"/>
                </a:lnTo>
                <a:lnTo>
                  <a:pt x="3" y="100"/>
                </a:lnTo>
                <a:lnTo>
                  <a:pt x="3" y="100"/>
                </a:lnTo>
                <a:lnTo>
                  <a:pt x="3" y="98"/>
                </a:lnTo>
                <a:lnTo>
                  <a:pt x="3" y="98"/>
                </a:lnTo>
                <a:lnTo>
                  <a:pt x="3" y="98"/>
                </a:lnTo>
                <a:lnTo>
                  <a:pt x="3" y="100"/>
                </a:lnTo>
                <a:lnTo>
                  <a:pt x="3" y="100"/>
                </a:lnTo>
                <a:lnTo>
                  <a:pt x="3" y="100"/>
                </a:lnTo>
                <a:lnTo>
                  <a:pt x="4" y="100"/>
                </a:lnTo>
                <a:lnTo>
                  <a:pt x="4" y="101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100"/>
                </a:lnTo>
                <a:lnTo>
                  <a:pt x="6" y="98"/>
                </a:lnTo>
                <a:lnTo>
                  <a:pt x="6" y="98"/>
                </a:lnTo>
                <a:lnTo>
                  <a:pt x="6" y="98"/>
                </a:lnTo>
                <a:lnTo>
                  <a:pt x="6" y="98"/>
                </a:lnTo>
                <a:lnTo>
                  <a:pt x="4" y="98"/>
                </a:lnTo>
                <a:lnTo>
                  <a:pt x="4" y="98"/>
                </a:lnTo>
                <a:lnTo>
                  <a:pt x="6" y="98"/>
                </a:lnTo>
                <a:lnTo>
                  <a:pt x="7" y="97"/>
                </a:lnTo>
                <a:lnTo>
                  <a:pt x="7" y="97"/>
                </a:lnTo>
                <a:lnTo>
                  <a:pt x="8" y="97"/>
                </a:lnTo>
                <a:lnTo>
                  <a:pt x="8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0" y="97"/>
                </a:lnTo>
                <a:lnTo>
                  <a:pt x="11" y="97"/>
                </a:lnTo>
                <a:lnTo>
                  <a:pt x="11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3" y="97"/>
                </a:lnTo>
                <a:lnTo>
                  <a:pt x="14" y="96"/>
                </a:lnTo>
                <a:lnTo>
                  <a:pt x="14" y="96"/>
                </a:lnTo>
                <a:lnTo>
                  <a:pt x="14" y="97"/>
                </a:lnTo>
                <a:lnTo>
                  <a:pt x="14" y="97"/>
                </a:lnTo>
                <a:lnTo>
                  <a:pt x="16" y="98"/>
                </a:lnTo>
                <a:lnTo>
                  <a:pt x="16" y="98"/>
                </a:lnTo>
                <a:lnTo>
                  <a:pt x="16" y="100"/>
                </a:lnTo>
                <a:lnTo>
                  <a:pt x="16" y="100"/>
                </a:lnTo>
                <a:lnTo>
                  <a:pt x="17" y="100"/>
                </a:lnTo>
                <a:lnTo>
                  <a:pt x="17" y="100"/>
                </a:lnTo>
                <a:lnTo>
                  <a:pt x="17" y="100"/>
                </a:lnTo>
                <a:lnTo>
                  <a:pt x="17" y="98"/>
                </a:lnTo>
                <a:lnTo>
                  <a:pt x="17" y="98"/>
                </a:lnTo>
                <a:lnTo>
                  <a:pt x="17" y="98"/>
                </a:lnTo>
                <a:lnTo>
                  <a:pt x="17" y="98"/>
                </a:lnTo>
                <a:lnTo>
                  <a:pt x="18" y="98"/>
                </a:lnTo>
                <a:lnTo>
                  <a:pt x="18" y="98"/>
                </a:lnTo>
                <a:lnTo>
                  <a:pt x="20" y="98"/>
                </a:lnTo>
                <a:lnTo>
                  <a:pt x="20" y="98"/>
                </a:lnTo>
                <a:lnTo>
                  <a:pt x="20" y="98"/>
                </a:lnTo>
                <a:lnTo>
                  <a:pt x="20" y="98"/>
                </a:lnTo>
                <a:lnTo>
                  <a:pt x="21" y="98"/>
                </a:lnTo>
                <a:lnTo>
                  <a:pt x="21" y="97"/>
                </a:lnTo>
                <a:lnTo>
                  <a:pt x="21" y="97"/>
                </a:lnTo>
                <a:lnTo>
                  <a:pt x="21" y="97"/>
                </a:lnTo>
                <a:lnTo>
                  <a:pt x="20" y="97"/>
                </a:lnTo>
                <a:lnTo>
                  <a:pt x="20" y="97"/>
                </a:lnTo>
                <a:lnTo>
                  <a:pt x="20" y="97"/>
                </a:lnTo>
                <a:lnTo>
                  <a:pt x="18" y="97"/>
                </a:lnTo>
                <a:lnTo>
                  <a:pt x="18" y="97"/>
                </a:lnTo>
                <a:lnTo>
                  <a:pt x="18" y="97"/>
                </a:lnTo>
                <a:lnTo>
                  <a:pt x="18" y="96"/>
                </a:lnTo>
                <a:lnTo>
                  <a:pt x="20" y="96"/>
                </a:lnTo>
                <a:lnTo>
                  <a:pt x="20" y="94"/>
                </a:lnTo>
                <a:lnTo>
                  <a:pt x="20" y="94"/>
                </a:lnTo>
                <a:lnTo>
                  <a:pt x="20" y="94"/>
                </a:lnTo>
                <a:lnTo>
                  <a:pt x="21" y="94"/>
                </a:lnTo>
                <a:lnTo>
                  <a:pt x="21" y="94"/>
                </a:lnTo>
                <a:lnTo>
                  <a:pt x="21" y="96"/>
                </a:lnTo>
                <a:lnTo>
                  <a:pt x="21" y="96"/>
                </a:lnTo>
                <a:lnTo>
                  <a:pt x="23" y="96"/>
                </a:lnTo>
                <a:lnTo>
                  <a:pt x="23" y="96"/>
                </a:lnTo>
                <a:lnTo>
                  <a:pt x="23" y="94"/>
                </a:lnTo>
                <a:lnTo>
                  <a:pt x="23" y="94"/>
                </a:lnTo>
                <a:lnTo>
                  <a:pt x="24" y="94"/>
                </a:lnTo>
                <a:lnTo>
                  <a:pt x="26" y="94"/>
                </a:lnTo>
                <a:lnTo>
                  <a:pt x="26" y="94"/>
                </a:lnTo>
                <a:lnTo>
                  <a:pt x="26" y="93"/>
                </a:lnTo>
                <a:lnTo>
                  <a:pt x="26" y="93"/>
                </a:lnTo>
                <a:lnTo>
                  <a:pt x="27" y="94"/>
                </a:lnTo>
                <a:lnTo>
                  <a:pt x="28" y="94"/>
                </a:lnTo>
                <a:lnTo>
                  <a:pt x="28" y="94"/>
                </a:lnTo>
                <a:lnTo>
                  <a:pt x="28" y="94"/>
                </a:lnTo>
                <a:lnTo>
                  <a:pt x="28" y="94"/>
                </a:lnTo>
                <a:lnTo>
                  <a:pt x="28" y="93"/>
                </a:lnTo>
                <a:lnTo>
                  <a:pt x="28" y="93"/>
                </a:lnTo>
                <a:lnTo>
                  <a:pt x="30" y="91"/>
                </a:lnTo>
                <a:lnTo>
                  <a:pt x="30" y="91"/>
                </a:lnTo>
                <a:lnTo>
                  <a:pt x="30" y="93"/>
                </a:lnTo>
                <a:lnTo>
                  <a:pt x="30" y="93"/>
                </a:lnTo>
                <a:lnTo>
                  <a:pt x="31" y="93"/>
                </a:lnTo>
                <a:lnTo>
                  <a:pt x="31" y="93"/>
                </a:lnTo>
                <a:lnTo>
                  <a:pt x="33" y="93"/>
                </a:lnTo>
                <a:lnTo>
                  <a:pt x="33" y="93"/>
                </a:lnTo>
                <a:lnTo>
                  <a:pt x="33" y="93"/>
                </a:lnTo>
                <a:lnTo>
                  <a:pt x="34" y="93"/>
                </a:lnTo>
                <a:lnTo>
                  <a:pt x="36" y="93"/>
                </a:lnTo>
                <a:lnTo>
                  <a:pt x="36" y="93"/>
                </a:lnTo>
                <a:lnTo>
                  <a:pt x="36" y="93"/>
                </a:lnTo>
                <a:lnTo>
                  <a:pt x="36" y="94"/>
                </a:lnTo>
                <a:lnTo>
                  <a:pt x="36" y="94"/>
                </a:lnTo>
                <a:lnTo>
                  <a:pt x="37" y="94"/>
                </a:lnTo>
                <a:lnTo>
                  <a:pt x="37" y="94"/>
                </a:lnTo>
                <a:lnTo>
                  <a:pt x="38" y="94"/>
                </a:lnTo>
                <a:lnTo>
                  <a:pt x="38" y="93"/>
                </a:lnTo>
                <a:lnTo>
                  <a:pt x="40" y="93"/>
                </a:lnTo>
                <a:lnTo>
                  <a:pt x="40" y="93"/>
                </a:lnTo>
                <a:lnTo>
                  <a:pt x="38" y="93"/>
                </a:lnTo>
                <a:lnTo>
                  <a:pt x="38" y="93"/>
                </a:lnTo>
                <a:lnTo>
                  <a:pt x="38" y="93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7" y="91"/>
                </a:lnTo>
                <a:lnTo>
                  <a:pt x="38" y="91"/>
                </a:lnTo>
                <a:lnTo>
                  <a:pt x="40" y="91"/>
                </a:lnTo>
                <a:lnTo>
                  <a:pt x="41" y="91"/>
                </a:lnTo>
                <a:lnTo>
                  <a:pt x="41" y="90"/>
                </a:lnTo>
                <a:lnTo>
                  <a:pt x="43" y="90"/>
                </a:lnTo>
                <a:lnTo>
                  <a:pt x="43" y="88"/>
                </a:lnTo>
                <a:lnTo>
                  <a:pt x="41" y="88"/>
                </a:lnTo>
                <a:lnTo>
                  <a:pt x="41" y="87"/>
                </a:lnTo>
                <a:lnTo>
                  <a:pt x="41" y="87"/>
                </a:lnTo>
                <a:lnTo>
                  <a:pt x="41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40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8" y="87"/>
                </a:lnTo>
                <a:lnTo>
                  <a:pt x="37" y="87"/>
                </a:lnTo>
                <a:lnTo>
                  <a:pt x="37" y="88"/>
                </a:lnTo>
                <a:lnTo>
                  <a:pt x="36" y="88"/>
                </a:lnTo>
                <a:lnTo>
                  <a:pt x="36" y="88"/>
                </a:lnTo>
                <a:lnTo>
                  <a:pt x="34" y="88"/>
                </a:lnTo>
                <a:lnTo>
                  <a:pt x="34" y="88"/>
                </a:lnTo>
                <a:lnTo>
                  <a:pt x="34" y="88"/>
                </a:lnTo>
                <a:lnTo>
                  <a:pt x="34" y="88"/>
                </a:lnTo>
                <a:lnTo>
                  <a:pt x="34" y="87"/>
                </a:lnTo>
                <a:lnTo>
                  <a:pt x="34" y="87"/>
                </a:lnTo>
                <a:lnTo>
                  <a:pt x="33" y="87"/>
                </a:lnTo>
                <a:lnTo>
                  <a:pt x="33" y="87"/>
                </a:lnTo>
                <a:lnTo>
                  <a:pt x="33" y="88"/>
                </a:lnTo>
                <a:lnTo>
                  <a:pt x="33" y="88"/>
                </a:lnTo>
                <a:lnTo>
                  <a:pt x="33" y="88"/>
                </a:lnTo>
                <a:lnTo>
                  <a:pt x="31" y="88"/>
                </a:lnTo>
                <a:lnTo>
                  <a:pt x="31" y="87"/>
                </a:lnTo>
                <a:lnTo>
                  <a:pt x="31" y="88"/>
                </a:lnTo>
                <a:lnTo>
                  <a:pt x="30" y="88"/>
                </a:lnTo>
                <a:lnTo>
                  <a:pt x="30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8" y="88"/>
                </a:lnTo>
                <a:lnTo>
                  <a:pt x="27" y="88"/>
                </a:lnTo>
                <a:lnTo>
                  <a:pt x="27" y="88"/>
                </a:lnTo>
                <a:lnTo>
                  <a:pt x="26" y="88"/>
                </a:lnTo>
                <a:lnTo>
                  <a:pt x="26" y="88"/>
                </a:lnTo>
                <a:lnTo>
                  <a:pt x="26" y="88"/>
                </a:lnTo>
                <a:lnTo>
                  <a:pt x="26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4" y="88"/>
                </a:lnTo>
                <a:lnTo>
                  <a:pt x="23" y="90"/>
                </a:lnTo>
                <a:lnTo>
                  <a:pt x="21" y="90"/>
                </a:lnTo>
                <a:lnTo>
                  <a:pt x="21" y="91"/>
                </a:lnTo>
                <a:lnTo>
                  <a:pt x="20" y="91"/>
                </a:lnTo>
                <a:lnTo>
                  <a:pt x="20" y="91"/>
                </a:lnTo>
                <a:lnTo>
                  <a:pt x="18" y="91"/>
                </a:lnTo>
                <a:lnTo>
                  <a:pt x="18" y="91"/>
                </a:lnTo>
                <a:lnTo>
                  <a:pt x="18" y="91"/>
                </a:lnTo>
                <a:lnTo>
                  <a:pt x="20" y="90"/>
                </a:lnTo>
                <a:lnTo>
                  <a:pt x="20" y="90"/>
                </a:lnTo>
                <a:lnTo>
                  <a:pt x="21" y="90"/>
                </a:lnTo>
                <a:lnTo>
                  <a:pt x="21" y="90"/>
                </a:lnTo>
                <a:lnTo>
                  <a:pt x="21" y="90"/>
                </a:lnTo>
                <a:lnTo>
                  <a:pt x="21" y="88"/>
                </a:lnTo>
                <a:lnTo>
                  <a:pt x="21" y="88"/>
                </a:lnTo>
                <a:lnTo>
                  <a:pt x="20" y="88"/>
                </a:lnTo>
                <a:lnTo>
                  <a:pt x="20" y="88"/>
                </a:lnTo>
                <a:lnTo>
                  <a:pt x="20" y="88"/>
                </a:lnTo>
                <a:lnTo>
                  <a:pt x="18" y="88"/>
                </a:lnTo>
                <a:lnTo>
                  <a:pt x="18" y="90"/>
                </a:lnTo>
                <a:lnTo>
                  <a:pt x="18" y="90"/>
                </a:lnTo>
                <a:lnTo>
                  <a:pt x="18" y="90"/>
                </a:lnTo>
                <a:lnTo>
                  <a:pt x="18" y="90"/>
                </a:lnTo>
                <a:lnTo>
                  <a:pt x="17" y="90"/>
                </a:lnTo>
                <a:lnTo>
                  <a:pt x="17" y="90"/>
                </a:lnTo>
                <a:lnTo>
                  <a:pt x="17" y="88"/>
                </a:lnTo>
                <a:lnTo>
                  <a:pt x="16" y="88"/>
                </a:lnTo>
                <a:lnTo>
                  <a:pt x="16" y="88"/>
                </a:lnTo>
                <a:lnTo>
                  <a:pt x="16" y="90"/>
                </a:lnTo>
                <a:lnTo>
                  <a:pt x="16" y="90"/>
                </a:lnTo>
                <a:lnTo>
                  <a:pt x="16" y="90"/>
                </a:lnTo>
                <a:lnTo>
                  <a:pt x="14" y="90"/>
                </a:lnTo>
                <a:lnTo>
                  <a:pt x="13" y="90"/>
                </a:lnTo>
                <a:lnTo>
                  <a:pt x="13" y="90"/>
                </a:lnTo>
                <a:lnTo>
                  <a:pt x="11" y="90"/>
                </a:lnTo>
                <a:lnTo>
                  <a:pt x="11" y="90"/>
                </a:lnTo>
                <a:lnTo>
                  <a:pt x="11" y="90"/>
                </a:lnTo>
                <a:lnTo>
                  <a:pt x="11" y="90"/>
                </a:lnTo>
                <a:lnTo>
                  <a:pt x="10" y="90"/>
                </a:lnTo>
                <a:lnTo>
                  <a:pt x="10" y="90"/>
                </a:lnTo>
                <a:lnTo>
                  <a:pt x="10" y="90"/>
                </a:lnTo>
                <a:lnTo>
                  <a:pt x="10" y="90"/>
                </a:lnTo>
                <a:lnTo>
                  <a:pt x="8" y="90"/>
                </a:lnTo>
                <a:lnTo>
                  <a:pt x="8" y="88"/>
                </a:lnTo>
                <a:lnTo>
                  <a:pt x="8" y="88"/>
                </a:lnTo>
                <a:lnTo>
                  <a:pt x="10" y="88"/>
                </a:lnTo>
                <a:lnTo>
                  <a:pt x="10" y="88"/>
                </a:lnTo>
                <a:lnTo>
                  <a:pt x="11" y="88"/>
                </a:lnTo>
                <a:lnTo>
                  <a:pt x="11" y="88"/>
                </a:lnTo>
                <a:lnTo>
                  <a:pt x="13" y="88"/>
                </a:lnTo>
                <a:lnTo>
                  <a:pt x="13" y="88"/>
                </a:lnTo>
                <a:lnTo>
                  <a:pt x="13" y="88"/>
                </a:lnTo>
                <a:lnTo>
                  <a:pt x="13" y="88"/>
                </a:lnTo>
                <a:lnTo>
                  <a:pt x="14" y="88"/>
                </a:lnTo>
                <a:lnTo>
                  <a:pt x="14" y="88"/>
                </a:lnTo>
                <a:lnTo>
                  <a:pt x="14" y="88"/>
                </a:lnTo>
                <a:lnTo>
                  <a:pt x="16" y="88"/>
                </a:lnTo>
                <a:lnTo>
                  <a:pt x="16" y="88"/>
                </a:lnTo>
                <a:lnTo>
                  <a:pt x="16" y="88"/>
                </a:lnTo>
                <a:lnTo>
                  <a:pt x="16" y="88"/>
                </a:lnTo>
                <a:lnTo>
                  <a:pt x="17" y="88"/>
                </a:lnTo>
                <a:lnTo>
                  <a:pt x="18" y="88"/>
                </a:lnTo>
                <a:lnTo>
                  <a:pt x="18" y="87"/>
                </a:lnTo>
                <a:lnTo>
                  <a:pt x="20" y="86"/>
                </a:lnTo>
                <a:lnTo>
                  <a:pt x="20" y="86"/>
                </a:lnTo>
                <a:lnTo>
                  <a:pt x="18" y="86"/>
                </a:lnTo>
                <a:lnTo>
                  <a:pt x="18" y="86"/>
                </a:lnTo>
                <a:lnTo>
                  <a:pt x="18" y="86"/>
                </a:lnTo>
                <a:lnTo>
                  <a:pt x="17" y="86"/>
                </a:lnTo>
                <a:lnTo>
                  <a:pt x="17" y="86"/>
                </a:lnTo>
                <a:lnTo>
                  <a:pt x="16" y="87"/>
                </a:lnTo>
                <a:lnTo>
                  <a:pt x="14" y="87"/>
                </a:lnTo>
                <a:lnTo>
                  <a:pt x="14" y="87"/>
                </a:lnTo>
                <a:lnTo>
                  <a:pt x="14" y="87"/>
                </a:lnTo>
                <a:lnTo>
                  <a:pt x="14" y="86"/>
                </a:lnTo>
                <a:lnTo>
                  <a:pt x="13" y="86"/>
                </a:lnTo>
                <a:lnTo>
                  <a:pt x="13" y="86"/>
                </a:lnTo>
                <a:lnTo>
                  <a:pt x="13" y="86"/>
                </a:lnTo>
                <a:lnTo>
                  <a:pt x="13" y="87"/>
                </a:lnTo>
                <a:lnTo>
                  <a:pt x="11" y="87"/>
                </a:lnTo>
                <a:lnTo>
                  <a:pt x="11" y="87"/>
                </a:lnTo>
                <a:lnTo>
                  <a:pt x="13" y="86"/>
                </a:lnTo>
                <a:lnTo>
                  <a:pt x="13" y="86"/>
                </a:lnTo>
                <a:lnTo>
                  <a:pt x="14" y="86"/>
                </a:lnTo>
                <a:lnTo>
                  <a:pt x="16" y="84"/>
                </a:lnTo>
                <a:lnTo>
                  <a:pt x="16" y="84"/>
                </a:lnTo>
                <a:lnTo>
                  <a:pt x="16" y="84"/>
                </a:lnTo>
                <a:lnTo>
                  <a:pt x="17" y="84"/>
                </a:lnTo>
                <a:lnTo>
                  <a:pt x="17" y="86"/>
                </a:lnTo>
                <a:lnTo>
                  <a:pt x="18" y="86"/>
                </a:lnTo>
                <a:lnTo>
                  <a:pt x="18" y="86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18" y="84"/>
                </a:lnTo>
                <a:lnTo>
                  <a:pt x="20" y="86"/>
                </a:lnTo>
                <a:lnTo>
                  <a:pt x="20" y="86"/>
                </a:lnTo>
                <a:lnTo>
                  <a:pt x="20" y="84"/>
                </a:lnTo>
                <a:lnTo>
                  <a:pt x="20" y="84"/>
                </a:lnTo>
                <a:lnTo>
                  <a:pt x="20" y="84"/>
                </a:lnTo>
                <a:lnTo>
                  <a:pt x="21" y="84"/>
                </a:lnTo>
                <a:lnTo>
                  <a:pt x="21" y="84"/>
                </a:lnTo>
                <a:lnTo>
                  <a:pt x="21" y="84"/>
                </a:lnTo>
                <a:lnTo>
                  <a:pt x="21" y="84"/>
                </a:lnTo>
                <a:lnTo>
                  <a:pt x="21" y="83"/>
                </a:lnTo>
                <a:lnTo>
                  <a:pt x="21" y="83"/>
                </a:lnTo>
                <a:lnTo>
                  <a:pt x="23" y="83"/>
                </a:lnTo>
                <a:lnTo>
                  <a:pt x="24" y="83"/>
                </a:lnTo>
                <a:lnTo>
                  <a:pt x="24" y="81"/>
                </a:lnTo>
                <a:lnTo>
                  <a:pt x="26" y="81"/>
                </a:lnTo>
                <a:lnTo>
                  <a:pt x="26" y="81"/>
                </a:lnTo>
                <a:lnTo>
                  <a:pt x="26" y="81"/>
                </a:lnTo>
                <a:lnTo>
                  <a:pt x="27" y="83"/>
                </a:lnTo>
                <a:lnTo>
                  <a:pt x="27" y="83"/>
                </a:lnTo>
                <a:lnTo>
                  <a:pt x="27" y="84"/>
                </a:lnTo>
                <a:lnTo>
                  <a:pt x="27" y="84"/>
                </a:lnTo>
                <a:lnTo>
                  <a:pt x="28" y="83"/>
                </a:lnTo>
                <a:lnTo>
                  <a:pt x="28" y="83"/>
                </a:lnTo>
                <a:lnTo>
                  <a:pt x="28" y="84"/>
                </a:lnTo>
                <a:lnTo>
                  <a:pt x="30" y="84"/>
                </a:lnTo>
                <a:lnTo>
                  <a:pt x="30" y="83"/>
                </a:lnTo>
                <a:lnTo>
                  <a:pt x="31" y="83"/>
                </a:lnTo>
                <a:lnTo>
                  <a:pt x="31" y="83"/>
                </a:lnTo>
                <a:lnTo>
                  <a:pt x="31" y="83"/>
                </a:lnTo>
                <a:lnTo>
                  <a:pt x="30" y="83"/>
                </a:lnTo>
                <a:lnTo>
                  <a:pt x="30" y="83"/>
                </a:lnTo>
                <a:lnTo>
                  <a:pt x="30" y="83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0" y="80"/>
                </a:lnTo>
                <a:lnTo>
                  <a:pt x="30" y="78"/>
                </a:lnTo>
                <a:lnTo>
                  <a:pt x="30" y="78"/>
                </a:lnTo>
                <a:lnTo>
                  <a:pt x="31" y="78"/>
                </a:lnTo>
                <a:lnTo>
                  <a:pt x="31" y="78"/>
                </a:lnTo>
                <a:lnTo>
                  <a:pt x="33" y="78"/>
                </a:lnTo>
                <a:lnTo>
                  <a:pt x="33" y="78"/>
                </a:lnTo>
                <a:lnTo>
                  <a:pt x="33" y="80"/>
                </a:lnTo>
                <a:lnTo>
                  <a:pt x="33" y="80"/>
                </a:lnTo>
                <a:lnTo>
                  <a:pt x="31" y="80"/>
                </a:lnTo>
                <a:lnTo>
                  <a:pt x="31" y="80"/>
                </a:lnTo>
                <a:lnTo>
                  <a:pt x="31" y="80"/>
                </a:lnTo>
                <a:lnTo>
                  <a:pt x="31" y="80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1" y="81"/>
                </a:lnTo>
                <a:lnTo>
                  <a:pt x="33" y="83"/>
                </a:lnTo>
                <a:lnTo>
                  <a:pt x="33" y="83"/>
                </a:lnTo>
                <a:lnTo>
                  <a:pt x="33" y="83"/>
                </a:lnTo>
                <a:lnTo>
                  <a:pt x="34" y="83"/>
                </a:lnTo>
                <a:lnTo>
                  <a:pt x="34" y="83"/>
                </a:lnTo>
                <a:lnTo>
                  <a:pt x="34" y="83"/>
                </a:lnTo>
                <a:lnTo>
                  <a:pt x="34" y="83"/>
                </a:lnTo>
                <a:lnTo>
                  <a:pt x="36" y="81"/>
                </a:lnTo>
                <a:lnTo>
                  <a:pt x="36" y="81"/>
                </a:lnTo>
                <a:lnTo>
                  <a:pt x="37" y="83"/>
                </a:lnTo>
                <a:lnTo>
                  <a:pt x="37" y="83"/>
                </a:lnTo>
                <a:lnTo>
                  <a:pt x="38" y="83"/>
                </a:lnTo>
                <a:lnTo>
                  <a:pt x="38" y="81"/>
                </a:lnTo>
                <a:lnTo>
                  <a:pt x="40" y="81"/>
                </a:lnTo>
                <a:lnTo>
                  <a:pt x="41" y="81"/>
                </a:lnTo>
                <a:lnTo>
                  <a:pt x="41" y="81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1" y="80"/>
                </a:lnTo>
                <a:lnTo>
                  <a:pt x="43" y="81"/>
                </a:lnTo>
                <a:lnTo>
                  <a:pt x="43" y="81"/>
                </a:lnTo>
                <a:lnTo>
                  <a:pt x="43" y="81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80"/>
                </a:lnTo>
                <a:lnTo>
                  <a:pt x="44" y="78"/>
                </a:lnTo>
                <a:lnTo>
                  <a:pt x="44" y="78"/>
                </a:lnTo>
                <a:lnTo>
                  <a:pt x="44" y="78"/>
                </a:lnTo>
                <a:lnTo>
                  <a:pt x="46" y="77"/>
                </a:lnTo>
                <a:lnTo>
                  <a:pt x="46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7"/>
                </a:lnTo>
                <a:lnTo>
                  <a:pt x="44" y="78"/>
                </a:lnTo>
                <a:lnTo>
                  <a:pt x="43" y="77"/>
                </a:lnTo>
                <a:lnTo>
                  <a:pt x="43" y="77"/>
                </a:lnTo>
                <a:lnTo>
                  <a:pt x="44" y="77"/>
                </a:lnTo>
                <a:lnTo>
                  <a:pt x="44" y="76"/>
                </a:lnTo>
                <a:lnTo>
                  <a:pt x="44" y="76"/>
                </a:lnTo>
                <a:lnTo>
                  <a:pt x="44" y="76"/>
                </a:lnTo>
                <a:lnTo>
                  <a:pt x="43" y="76"/>
                </a:lnTo>
                <a:lnTo>
                  <a:pt x="41" y="76"/>
                </a:lnTo>
                <a:lnTo>
                  <a:pt x="41" y="76"/>
                </a:lnTo>
                <a:lnTo>
                  <a:pt x="41" y="76"/>
                </a:lnTo>
                <a:lnTo>
                  <a:pt x="41" y="76"/>
                </a:lnTo>
                <a:lnTo>
                  <a:pt x="40" y="76"/>
                </a:lnTo>
                <a:lnTo>
                  <a:pt x="40" y="76"/>
                </a:lnTo>
                <a:lnTo>
                  <a:pt x="40" y="76"/>
                </a:lnTo>
                <a:lnTo>
                  <a:pt x="38" y="76"/>
                </a:lnTo>
                <a:lnTo>
                  <a:pt x="38" y="76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7" y="78"/>
                </a:lnTo>
                <a:lnTo>
                  <a:pt x="36" y="78"/>
                </a:lnTo>
                <a:lnTo>
                  <a:pt x="36" y="78"/>
                </a:lnTo>
                <a:lnTo>
                  <a:pt x="37" y="78"/>
                </a:lnTo>
                <a:lnTo>
                  <a:pt x="37" y="78"/>
                </a:lnTo>
                <a:lnTo>
                  <a:pt x="37" y="77"/>
                </a:lnTo>
                <a:lnTo>
                  <a:pt x="36" y="77"/>
                </a:lnTo>
                <a:lnTo>
                  <a:pt x="36" y="77"/>
                </a:lnTo>
                <a:lnTo>
                  <a:pt x="37" y="77"/>
                </a:lnTo>
                <a:lnTo>
                  <a:pt x="37" y="77"/>
                </a:lnTo>
                <a:lnTo>
                  <a:pt x="37" y="77"/>
                </a:lnTo>
                <a:lnTo>
                  <a:pt x="37" y="76"/>
                </a:lnTo>
                <a:lnTo>
                  <a:pt x="37" y="76"/>
                </a:lnTo>
                <a:lnTo>
                  <a:pt x="36" y="76"/>
                </a:lnTo>
                <a:lnTo>
                  <a:pt x="36" y="76"/>
                </a:lnTo>
                <a:lnTo>
                  <a:pt x="36" y="76"/>
                </a:lnTo>
                <a:lnTo>
                  <a:pt x="34" y="76"/>
                </a:lnTo>
                <a:lnTo>
                  <a:pt x="33" y="76"/>
                </a:lnTo>
                <a:lnTo>
                  <a:pt x="33" y="76"/>
                </a:lnTo>
                <a:lnTo>
                  <a:pt x="34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3" y="76"/>
                </a:lnTo>
                <a:lnTo>
                  <a:pt x="31" y="77"/>
                </a:lnTo>
                <a:lnTo>
                  <a:pt x="31" y="77"/>
                </a:lnTo>
                <a:lnTo>
                  <a:pt x="31" y="77"/>
                </a:lnTo>
                <a:lnTo>
                  <a:pt x="31" y="76"/>
                </a:lnTo>
                <a:lnTo>
                  <a:pt x="31" y="74"/>
                </a:lnTo>
                <a:lnTo>
                  <a:pt x="31" y="74"/>
                </a:lnTo>
                <a:lnTo>
                  <a:pt x="30" y="73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30" y="73"/>
                </a:lnTo>
                <a:lnTo>
                  <a:pt x="28" y="71"/>
                </a:lnTo>
                <a:lnTo>
                  <a:pt x="28" y="71"/>
                </a:lnTo>
                <a:lnTo>
                  <a:pt x="28" y="71"/>
                </a:lnTo>
                <a:lnTo>
                  <a:pt x="30" y="71"/>
                </a:lnTo>
                <a:lnTo>
                  <a:pt x="30" y="73"/>
                </a:lnTo>
                <a:lnTo>
                  <a:pt x="30" y="71"/>
                </a:lnTo>
                <a:lnTo>
                  <a:pt x="30" y="71"/>
                </a:lnTo>
                <a:lnTo>
                  <a:pt x="30" y="71"/>
                </a:lnTo>
                <a:lnTo>
                  <a:pt x="30" y="71"/>
                </a:lnTo>
                <a:lnTo>
                  <a:pt x="28" y="70"/>
                </a:lnTo>
                <a:lnTo>
                  <a:pt x="30" y="70"/>
                </a:lnTo>
                <a:lnTo>
                  <a:pt x="30" y="70"/>
                </a:lnTo>
                <a:lnTo>
                  <a:pt x="30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8" y="70"/>
                </a:lnTo>
                <a:lnTo>
                  <a:pt x="27" y="70"/>
                </a:lnTo>
                <a:lnTo>
                  <a:pt x="27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0"/>
                </a:lnTo>
                <a:lnTo>
                  <a:pt x="26" y="71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1"/>
                </a:lnTo>
                <a:lnTo>
                  <a:pt x="26" y="71"/>
                </a:lnTo>
                <a:lnTo>
                  <a:pt x="26" y="73"/>
                </a:lnTo>
                <a:lnTo>
                  <a:pt x="24" y="73"/>
                </a:lnTo>
                <a:lnTo>
                  <a:pt x="23" y="70"/>
                </a:lnTo>
                <a:lnTo>
                  <a:pt x="23" y="70"/>
                </a:lnTo>
                <a:lnTo>
                  <a:pt x="23" y="71"/>
                </a:lnTo>
                <a:lnTo>
                  <a:pt x="23" y="71"/>
                </a:lnTo>
                <a:lnTo>
                  <a:pt x="23" y="73"/>
                </a:lnTo>
                <a:lnTo>
                  <a:pt x="23" y="73"/>
                </a:lnTo>
                <a:lnTo>
                  <a:pt x="23" y="71"/>
                </a:lnTo>
                <a:lnTo>
                  <a:pt x="21" y="71"/>
                </a:lnTo>
                <a:lnTo>
                  <a:pt x="21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18" y="71"/>
                </a:lnTo>
                <a:lnTo>
                  <a:pt x="18" y="71"/>
                </a:lnTo>
                <a:lnTo>
                  <a:pt x="17" y="73"/>
                </a:lnTo>
                <a:lnTo>
                  <a:pt x="17" y="73"/>
                </a:lnTo>
                <a:lnTo>
                  <a:pt x="17" y="73"/>
                </a:lnTo>
                <a:lnTo>
                  <a:pt x="16" y="73"/>
                </a:lnTo>
                <a:lnTo>
                  <a:pt x="16" y="73"/>
                </a:lnTo>
                <a:lnTo>
                  <a:pt x="14" y="73"/>
                </a:lnTo>
                <a:lnTo>
                  <a:pt x="14" y="73"/>
                </a:lnTo>
                <a:lnTo>
                  <a:pt x="14" y="73"/>
                </a:lnTo>
                <a:lnTo>
                  <a:pt x="13" y="74"/>
                </a:lnTo>
                <a:lnTo>
                  <a:pt x="13" y="74"/>
                </a:lnTo>
                <a:lnTo>
                  <a:pt x="13" y="74"/>
                </a:lnTo>
                <a:lnTo>
                  <a:pt x="11" y="74"/>
                </a:lnTo>
                <a:lnTo>
                  <a:pt x="11" y="76"/>
                </a:lnTo>
                <a:lnTo>
                  <a:pt x="11" y="76"/>
                </a:lnTo>
                <a:lnTo>
                  <a:pt x="11" y="76"/>
                </a:lnTo>
                <a:lnTo>
                  <a:pt x="10" y="76"/>
                </a:lnTo>
                <a:lnTo>
                  <a:pt x="10" y="76"/>
                </a:lnTo>
                <a:lnTo>
                  <a:pt x="8" y="76"/>
                </a:lnTo>
                <a:lnTo>
                  <a:pt x="8" y="76"/>
                </a:lnTo>
                <a:lnTo>
                  <a:pt x="10" y="76"/>
                </a:lnTo>
                <a:lnTo>
                  <a:pt x="10" y="74"/>
                </a:lnTo>
                <a:lnTo>
                  <a:pt x="10" y="74"/>
                </a:lnTo>
                <a:lnTo>
                  <a:pt x="8" y="73"/>
                </a:lnTo>
                <a:lnTo>
                  <a:pt x="10" y="73"/>
                </a:lnTo>
                <a:lnTo>
                  <a:pt x="10" y="73"/>
                </a:lnTo>
                <a:lnTo>
                  <a:pt x="10" y="73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1"/>
                </a:lnTo>
                <a:lnTo>
                  <a:pt x="10" y="70"/>
                </a:lnTo>
                <a:lnTo>
                  <a:pt x="13" y="70"/>
                </a:lnTo>
                <a:lnTo>
                  <a:pt x="13" y="69"/>
                </a:lnTo>
                <a:lnTo>
                  <a:pt x="13" y="69"/>
                </a:lnTo>
                <a:lnTo>
                  <a:pt x="13" y="69"/>
                </a:lnTo>
                <a:lnTo>
                  <a:pt x="13" y="67"/>
                </a:lnTo>
                <a:lnTo>
                  <a:pt x="13" y="67"/>
                </a:lnTo>
                <a:lnTo>
                  <a:pt x="13" y="67"/>
                </a:lnTo>
                <a:lnTo>
                  <a:pt x="14" y="69"/>
                </a:lnTo>
                <a:lnTo>
                  <a:pt x="14" y="69"/>
                </a:lnTo>
                <a:lnTo>
                  <a:pt x="16" y="69"/>
                </a:lnTo>
                <a:lnTo>
                  <a:pt x="16" y="69"/>
                </a:lnTo>
                <a:lnTo>
                  <a:pt x="17" y="69"/>
                </a:lnTo>
                <a:lnTo>
                  <a:pt x="18" y="69"/>
                </a:lnTo>
                <a:lnTo>
                  <a:pt x="20" y="67"/>
                </a:lnTo>
                <a:lnTo>
                  <a:pt x="20" y="67"/>
                </a:lnTo>
                <a:lnTo>
                  <a:pt x="21" y="67"/>
                </a:lnTo>
                <a:lnTo>
                  <a:pt x="21" y="67"/>
                </a:lnTo>
                <a:lnTo>
                  <a:pt x="21" y="67"/>
                </a:lnTo>
                <a:lnTo>
                  <a:pt x="23" y="67"/>
                </a:lnTo>
                <a:lnTo>
                  <a:pt x="24" y="67"/>
                </a:lnTo>
                <a:lnTo>
                  <a:pt x="24" y="67"/>
                </a:lnTo>
                <a:lnTo>
                  <a:pt x="24" y="67"/>
                </a:lnTo>
                <a:lnTo>
                  <a:pt x="24" y="67"/>
                </a:lnTo>
                <a:lnTo>
                  <a:pt x="24" y="66"/>
                </a:lnTo>
                <a:lnTo>
                  <a:pt x="24" y="66"/>
                </a:lnTo>
                <a:lnTo>
                  <a:pt x="24" y="66"/>
                </a:lnTo>
                <a:lnTo>
                  <a:pt x="26" y="66"/>
                </a:lnTo>
                <a:lnTo>
                  <a:pt x="26" y="66"/>
                </a:lnTo>
                <a:lnTo>
                  <a:pt x="27" y="66"/>
                </a:lnTo>
                <a:lnTo>
                  <a:pt x="27" y="64"/>
                </a:lnTo>
                <a:lnTo>
                  <a:pt x="27" y="66"/>
                </a:lnTo>
                <a:lnTo>
                  <a:pt x="27" y="66"/>
                </a:lnTo>
                <a:lnTo>
                  <a:pt x="28" y="66"/>
                </a:lnTo>
                <a:lnTo>
                  <a:pt x="28" y="66"/>
                </a:lnTo>
                <a:lnTo>
                  <a:pt x="30" y="66"/>
                </a:lnTo>
                <a:lnTo>
                  <a:pt x="31" y="66"/>
                </a:lnTo>
                <a:lnTo>
                  <a:pt x="33" y="64"/>
                </a:lnTo>
                <a:lnTo>
                  <a:pt x="33" y="64"/>
                </a:lnTo>
                <a:lnTo>
                  <a:pt x="33" y="64"/>
                </a:lnTo>
                <a:lnTo>
                  <a:pt x="33" y="64"/>
                </a:lnTo>
                <a:lnTo>
                  <a:pt x="34" y="64"/>
                </a:lnTo>
                <a:lnTo>
                  <a:pt x="36" y="64"/>
                </a:lnTo>
                <a:lnTo>
                  <a:pt x="36" y="64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3"/>
                </a:lnTo>
                <a:lnTo>
                  <a:pt x="37" y="61"/>
                </a:lnTo>
                <a:lnTo>
                  <a:pt x="38" y="61"/>
                </a:lnTo>
                <a:lnTo>
                  <a:pt x="38" y="61"/>
                </a:lnTo>
                <a:lnTo>
                  <a:pt x="38" y="61"/>
                </a:lnTo>
                <a:lnTo>
                  <a:pt x="38" y="61"/>
                </a:lnTo>
                <a:lnTo>
                  <a:pt x="40" y="61"/>
                </a:lnTo>
                <a:lnTo>
                  <a:pt x="40" y="61"/>
                </a:lnTo>
                <a:lnTo>
                  <a:pt x="40" y="60"/>
                </a:lnTo>
                <a:lnTo>
                  <a:pt x="40" y="60"/>
                </a:lnTo>
                <a:lnTo>
                  <a:pt x="40" y="60"/>
                </a:lnTo>
                <a:lnTo>
                  <a:pt x="40" y="59"/>
                </a:lnTo>
                <a:lnTo>
                  <a:pt x="40" y="59"/>
                </a:lnTo>
                <a:lnTo>
                  <a:pt x="40" y="59"/>
                </a:lnTo>
                <a:lnTo>
                  <a:pt x="40" y="56"/>
                </a:lnTo>
                <a:lnTo>
                  <a:pt x="40" y="56"/>
                </a:lnTo>
                <a:lnTo>
                  <a:pt x="38" y="56"/>
                </a:lnTo>
                <a:lnTo>
                  <a:pt x="38" y="57"/>
                </a:lnTo>
                <a:lnTo>
                  <a:pt x="38" y="57"/>
                </a:lnTo>
                <a:lnTo>
                  <a:pt x="38" y="57"/>
                </a:lnTo>
                <a:lnTo>
                  <a:pt x="37" y="57"/>
                </a:lnTo>
                <a:lnTo>
                  <a:pt x="37" y="57"/>
                </a:lnTo>
                <a:lnTo>
                  <a:pt x="37" y="57"/>
                </a:lnTo>
                <a:lnTo>
                  <a:pt x="37" y="56"/>
                </a:lnTo>
                <a:lnTo>
                  <a:pt x="37" y="54"/>
                </a:lnTo>
                <a:lnTo>
                  <a:pt x="37" y="54"/>
                </a:lnTo>
                <a:lnTo>
                  <a:pt x="38" y="54"/>
                </a:lnTo>
                <a:lnTo>
                  <a:pt x="38" y="54"/>
                </a:lnTo>
                <a:lnTo>
                  <a:pt x="38" y="54"/>
                </a:lnTo>
                <a:lnTo>
                  <a:pt x="38" y="53"/>
                </a:lnTo>
                <a:lnTo>
                  <a:pt x="38" y="53"/>
                </a:lnTo>
                <a:lnTo>
                  <a:pt x="38" y="53"/>
                </a:lnTo>
                <a:lnTo>
                  <a:pt x="40" y="54"/>
                </a:lnTo>
                <a:lnTo>
                  <a:pt x="40" y="54"/>
                </a:lnTo>
                <a:lnTo>
                  <a:pt x="40" y="54"/>
                </a:lnTo>
                <a:lnTo>
                  <a:pt x="40" y="54"/>
                </a:lnTo>
                <a:lnTo>
                  <a:pt x="40" y="56"/>
                </a:lnTo>
                <a:lnTo>
                  <a:pt x="41" y="56"/>
                </a:lnTo>
                <a:lnTo>
                  <a:pt x="41" y="56"/>
                </a:lnTo>
                <a:lnTo>
                  <a:pt x="41" y="56"/>
                </a:lnTo>
                <a:lnTo>
                  <a:pt x="41" y="56"/>
                </a:lnTo>
                <a:lnTo>
                  <a:pt x="43" y="56"/>
                </a:lnTo>
                <a:lnTo>
                  <a:pt x="43" y="56"/>
                </a:lnTo>
                <a:lnTo>
                  <a:pt x="43" y="57"/>
                </a:lnTo>
                <a:lnTo>
                  <a:pt x="43" y="56"/>
                </a:lnTo>
                <a:lnTo>
                  <a:pt x="43" y="56"/>
                </a:lnTo>
                <a:lnTo>
                  <a:pt x="44" y="56"/>
                </a:lnTo>
                <a:lnTo>
                  <a:pt x="44" y="57"/>
                </a:lnTo>
                <a:lnTo>
                  <a:pt x="43" y="57"/>
                </a:lnTo>
                <a:lnTo>
                  <a:pt x="43" y="57"/>
                </a:lnTo>
                <a:lnTo>
                  <a:pt x="43" y="57"/>
                </a:lnTo>
                <a:lnTo>
                  <a:pt x="43" y="59"/>
                </a:lnTo>
                <a:lnTo>
                  <a:pt x="43" y="59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1" y="60"/>
                </a:lnTo>
                <a:lnTo>
                  <a:pt x="43" y="61"/>
                </a:lnTo>
                <a:lnTo>
                  <a:pt x="44" y="61"/>
                </a:lnTo>
                <a:lnTo>
                  <a:pt x="44" y="61"/>
                </a:lnTo>
                <a:lnTo>
                  <a:pt x="44" y="61"/>
                </a:lnTo>
                <a:lnTo>
                  <a:pt x="44" y="61"/>
                </a:lnTo>
                <a:lnTo>
                  <a:pt x="46" y="61"/>
                </a:lnTo>
                <a:lnTo>
                  <a:pt x="46" y="61"/>
                </a:lnTo>
                <a:lnTo>
                  <a:pt x="46" y="60"/>
                </a:lnTo>
                <a:lnTo>
                  <a:pt x="46" y="61"/>
                </a:lnTo>
                <a:lnTo>
                  <a:pt x="47" y="60"/>
                </a:lnTo>
                <a:lnTo>
                  <a:pt x="47" y="60"/>
                </a:lnTo>
                <a:lnTo>
                  <a:pt x="46" y="60"/>
                </a:lnTo>
                <a:lnTo>
                  <a:pt x="46" y="59"/>
                </a:lnTo>
                <a:lnTo>
                  <a:pt x="46" y="59"/>
                </a:lnTo>
                <a:lnTo>
                  <a:pt x="46" y="57"/>
                </a:lnTo>
                <a:lnTo>
                  <a:pt x="46" y="57"/>
                </a:lnTo>
                <a:lnTo>
                  <a:pt x="46" y="57"/>
                </a:lnTo>
                <a:lnTo>
                  <a:pt x="47" y="57"/>
                </a:lnTo>
                <a:lnTo>
                  <a:pt x="47" y="57"/>
                </a:lnTo>
                <a:lnTo>
                  <a:pt x="46" y="57"/>
                </a:lnTo>
                <a:lnTo>
                  <a:pt x="46" y="59"/>
                </a:lnTo>
                <a:lnTo>
                  <a:pt x="46" y="60"/>
                </a:lnTo>
                <a:lnTo>
                  <a:pt x="46" y="60"/>
                </a:lnTo>
                <a:lnTo>
                  <a:pt x="47" y="60"/>
                </a:lnTo>
                <a:lnTo>
                  <a:pt x="48" y="59"/>
                </a:lnTo>
                <a:lnTo>
                  <a:pt x="48" y="59"/>
                </a:lnTo>
                <a:lnTo>
                  <a:pt x="48" y="59"/>
                </a:lnTo>
                <a:lnTo>
                  <a:pt x="48" y="57"/>
                </a:lnTo>
                <a:lnTo>
                  <a:pt x="48" y="57"/>
                </a:lnTo>
                <a:lnTo>
                  <a:pt x="48" y="56"/>
                </a:lnTo>
                <a:lnTo>
                  <a:pt x="48" y="56"/>
                </a:lnTo>
                <a:lnTo>
                  <a:pt x="48" y="56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4"/>
                </a:lnTo>
                <a:lnTo>
                  <a:pt x="48" y="53"/>
                </a:lnTo>
                <a:lnTo>
                  <a:pt x="48" y="53"/>
                </a:lnTo>
                <a:lnTo>
                  <a:pt x="50" y="51"/>
                </a:lnTo>
                <a:lnTo>
                  <a:pt x="50" y="51"/>
                </a:lnTo>
                <a:lnTo>
                  <a:pt x="51" y="51"/>
                </a:lnTo>
                <a:lnTo>
                  <a:pt x="51" y="50"/>
                </a:lnTo>
                <a:lnTo>
                  <a:pt x="51" y="50"/>
                </a:lnTo>
                <a:lnTo>
                  <a:pt x="50" y="50"/>
                </a:lnTo>
                <a:lnTo>
                  <a:pt x="50" y="50"/>
                </a:lnTo>
                <a:lnTo>
                  <a:pt x="50" y="49"/>
                </a:lnTo>
                <a:lnTo>
                  <a:pt x="50" y="49"/>
                </a:lnTo>
                <a:lnTo>
                  <a:pt x="50" y="49"/>
                </a:lnTo>
                <a:lnTo>
                  <a:pt x="48" y="49"/>
                </a:lnTo>
                <a:lnTo>
                  <a:pt x="48" y="49"/>
                </a:lnTo>
                <a:lnTo>
                  <a:pt x="48" y="50"/>
                </a:lnTo>
                <a:lnTo>
                  <a:pt x="48" y="50"/>
                </a:lnTo>
                <a:lnTo>
                  <a:pt x="48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50"/>
                </a:lnTo>
                <a:lnTo>
                  <a:pt x="47" y="49"/>
                </a:lnTo>
                <a:lnTo>
                  <a:pt x="47" y="47"/>
                </a:lnTo>
                <a:lnTo>
                  <a:pt x="47" y="47"/>
                </a:lnTo>
                <a:lnTo>
                  <a:pt x="47" y="47"/>
                </a:lnTo>
                <a:lnTo>
                  <a:pt x="47" y="47"/>
                </a:lnTo>
                <a:lnTo>
                  <a:pt x="48" y="47"/>
                </a:lnTo>
                <a:lnTo>
                  <a:pt x="51" y="47"/>
                </a:lnTo>
                <a:lnTo>
                  <a:pt x="51" y="47"/>
                </a:lnTo>
                <a:lnTo>
                  <a:pt x="50" y="47"/>
                </a:lnTo>
                <a:lnTo>
                  <a:pt x="50" y="47"/>
                </a:lnTo>
                <a:lnTo>
                  <a:pt x="50" y="47"/>
                </a:lnTo>
                <a:lnTo>
                  <a:pt x="51" y="49"/>
                </a:lnTo>
                <a:lnTo>
                  <a:pt x="51" y="49"/>
                </a:lnTo>
                <a:lnTo>
                  <a:pt x="53" y="49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3" y="50"/>
                </a:lnTo>
                <a:lnTo>
                  <a:pt x="51" y="50"/>
                </a:lnTo>
                <a:lnTo>
                  <a:pt x="51" y="51"/>
                </a:lnTo>
                <a:lnTo>
                  <a:pt x="51" y="51"/>
                </a:lnTo>
                <a:lnTo>
                  <a:pt x="53" y="51"/>
                </a:lnTo>
                <a:lnTo>
                  <a:pt x="54" y="51"/>
                </a:lnTo>
                <a:lnTo>
                  <a:pt x="54" y="50"/>
                </a:lnTo>
                <a:lnTo>
                  <a:pt x="54" y="50"/>
                </a:lnTo>
                <a:lnTo>
                  <a:pt x="54" y="50"/>
                </a:lnTo>
                <a:lnTo>
                  <a:pt x="54" y="49"/>
                </a:lnTo>
                <a:lnTo>
                  <a:pt x="54" y="47"/>
                </a:lnTo>
                <a:lnTo>
                  <a:pt x="54" y="47"/>
                </a:lnTo>
                <a:lnTo>
                  <a:pt x="54" y="46"/>
                </a:lnTo>
                <a:lnTo>
                  <a:pt x="54" y="46"/>
                </a:lnTo>
                <a:lnTo>
                  <a:pt x="56" y="46"/>
                </a:lnTo>
                <a:lnTo>
                  <a:pt x="56" y="46"/>
                </a:lnTo>
                <a:lnTo>
                  <a:pt x="56" y="46"/>
                </a:lnTo>
                <a:lnTo>
                  <a:pt x="56" y="44"/>
                </a:lnTo>
                <a:lnTo>
                  <a:pt x="57" y="44"/>
                </a:lnTo>
                <a:lnTo>
                  <a:pt x="57" y="43"/>
                </a:lnTo>
                <a:lnTo>
                  <a:pt x="57" y="43"/>
                </a:lnTo>
                <a:lnTo>
                  <a:pt x="57" y="43"/>
                </a:lnTo>
                <a:lnTo>
                  <a:pt x="56" y="43"/>
                </a:lnTo>
                <a:lnTo>
                  <a:pt x="56" y="41"/>
                </a:lnTo>
                <a:lnTo>
                  <a:pt x="56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3"/>
                </a:lnTo>
                <a:lnTo>
                  <a:pt x="54" y="41"/>
                </a:lnTo>
                <a:lnTo>
                  <a:pt x="54" y="41"/>
                </a:lnTo>
                <a:lnTo>
                  <a:pt x="54" y="41"/>
                </a:lnTo>
                <a:lnTo>
                  <a:pt x="54" y="40"/>
                </a:lnTo>
                <a:lnTo>
                  <a:pt x="54" y="40"/>
                </a:lnTo>
                <a:lnTo>
                  <a:pt x="54" y="40"/>
                </a:lnTo>
                <a:lnTo>
                  <a:pt x="54" y="40"/>
                </a:lnTo>
                <a:lnTo>
                  <a:pt x="54" y="39"/>
                </a:lnTo>
                <a:lnTo>
                  <a:pt x="54" y="39"/>
                </a:lnTo>
                <a:lnTo>
                  <a:pt x="54" y="39"/>
                </a:lnTo>
                <a:lnTo>
                  <a:pt x="54" y="37"/>
                </a:lnTo>
                <a:lnTo>
                  <a:pt x="56" y="39"/>
                </a:lnTo>
                <a:lnTo>
                  <a:pt x="56" y="39"/>
                </a:lnTo>
                <a:lnTo>
                  <a:pt x="56" y="39"/>
                </a:lnTo>
                <a:lnTo>
                  <a:pt x="56" y="37"/>
                </a:lnTo>
                <a:lnTo>
                  <a:pt x="56" y="37"/>
                </a:lnTo>
                <a:lnTo>
                  <a:pt x="57" y="37"/>
                </a:lnTo>
                <a:lnTo>
                  <a:pt x="57" y="37"/>
                </a:lnTo>
                <a:lnTo>
                  <a:pt x="57" y="37"/>
                </a:lnTo>
                <a:lnTo>
                  <a:pt x="58" y="37"/>
                </a:lnTo>
                <a:lnTo>
                  <a:pt x="60" y="36"/>
                </a:lnTo>
                <a:lnTo>
                  <a:pt x="60" y="36"/>
                </a:lnTo>
                <a:lnTo>
                  <a:pt x="61" y="36"/>
                </a:lnTo>
                <a:lnTo>
                  <a:pt x="61" y="36"/>
                </a:lnTo>
                <a:lnTo>
                  <a:pt x="61" y="34"/>
                </a:lnTo>
                <a:lnTo>
                  <a:pt x="61" y="34"/>
                </a:lnTo>
                <a:lnTo>
                  <a:pt x="63" y="34"/>
                </a:lnTo>
                <a:lnTo>
                  <a:pt x="63" y="34"/>
                </a:lnTo>
                <a:lnTo>
                  <a:pt x="64" y="34"/>
                </a:lnTo>
                <a:lnTo>
                  <a:pt x="64" y="33"/>
                </a:lnTo>
                <a:lnTo>
                  <a:pt x="65" y="33"/>
                </a:lnTo>
                <a:lnTo>
                  <a:pt x="67" y="31"/>
                </a:lnTo>
                <a:lnTo>
                  <a:pt x="67" y="31"/>
                </a:lnTo>
                <a:lnTo>
                  <a:pt x="67" y="31"/>
                </a:lnTo>
                <a:lnTo>
                  <a:pt x="65" y="30"/>
                </a:lnTo>
                <a:lnTo>
                  <a:pt x="65" y="30"/>
                </a:lnTo>
                <a:lnTo>
                  <a:pt x="65" y="31"/>
                </a:lnTo>
                <a:lnTo>
                  <a:pt x="64" y="31"/>
                </a:lnTo>
                <a:lnTo>
                  <a:pt x="64" y="31"/>
                </a:lnTo>
                <a:lnTo>
                  <a:pt x="64" y="30"/>
                </a:lnTo>
                <a:lnTo>
                  <a:pt x="64" y="30"/>
                </a:lnTo>
                <a:lnTo>
                  <a:pt x="64" y="30"/>
                </a:lnTo>
                <a:lnTo>
                  <a:pt x="64" y="30"/>
                </a:lnTo>
                <a:lnTo>
                  <a:pt x="65" y="30"/>
                </a:lnTo>
                <a:lnTo>
                  <a:pt x="65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8" y="27"/>
                </a:lnTo>
                <a:lnTo>
                  <a:pt x="68" y="27"/>
                </a:lnTo>
                <a:lnTo>
                  <a:pt x="70" y="26"/>
                </a:lnTo>
                <a:lnTo>
                  <a:pt x="70" y="26"/>
                </a:lnTo>
                <a:lnTo>
                  <a:pt x="70" y="26"/>
                </a:lnTo>
                <a:lnTo>
                  <a:pt x="70" y="24"/>
                </a:lnTo>
                <a:lnTo>
                  <a:pt x="70" y="24"/>
                </a:lnTo>
                <a:lnTo>
                  <a:pt x="70" y="23"/>
                </a:lnTo>
                <a:lnTo>
                  <a:pt x="71" y="23"/>
                </a:lnTo>
                <a:lnTo>
                  <a:pt x="71" y="24"/>
                </a:lnTo>
                <a:lnTo>
                  <a:pt x="71" y="24"/>
                </a:lnTo>
                <a:lnTo>
                  <a:pt x="71" y="24"/>
                </a:lnTo>
                <a:lnTo>
                  <a:pt x="71" y="24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4" y="23"/>
                </a:lnTo>
                <a:lnTo>
                  <a:pt x="74" y="23"/>
                </a:lnTo>
                <a:lnTo>
                  <a:pt x="74" y="23"/>
                </a:lnTo>
                <a:lnTo>
                  <a:pt x="74" y="23"/>
                </a:lnTo>
                <a:lnTo>
                  <a:pt x="75" y="22"/>
                </a:lnTo>
                <a:lnTo>
                  <a:pt x="75" y="22"/>
                </a:lnTo>
                <a:lnTo>
                  <a:pt x="77" y="22"/>
                </a:lnTo>
                <a:lnTo>
                  <a:pt x="78" y="22"/>
                </a:lnTo>
                <a:lnTo>
                  <a:pt x="78" y="22"/>
                </a:lnTo>
                <a:lnTo>
                  <a:pt x="80" y="20"/>
                </a:lnTo>
                <a:lnTo>
                  <a:pt x="80" y="20"/>
                </a:lnTo>
                <a:lnTo>
                  <a:pt x="80" y="22"/>
                </a:lnTo>
                <a:lnTo>
                  <a:pt x="80" y="22"/>
                </a:lnTo>
                <a:lnTo>
                  <a:pt x="81" y="22"/>
                </a:lnTo>
                <a:lnTo>
                  <a:pt x="81" y="22"/>
                </a:lnTo>
                <a:lnTo>
                  <a:pt x="81" y="20"/>
                </a:lnTo>
                <a:lnTo>
                  <a:pt x="83" y="20"/>
                </a:lnTo>
                <a:lnTo>
                  <a:pt x="83" y="20"/>
                </a:lnTo>
                <a:lnTo>
                  <a:pt x="84" y="20"/>
                </a:lnTo>
                <a:lnTo>
                  <a:pt x="84" y="20"/>
                </a:lnTo>
                <a:lnTo>
                  <a:pt x="84" y="20"/>
                </a:lnTo>
                <a:lnTo>
                  <a:pt x="85" y="20"/>
                </a:lnTo>
                <a:lnTo>
                  <a:pt x="85" y="19"/>
                </a:lnTo>
                <a:lnTo>
                  <a:pt x="85" y="19"/>
                </a:lnTo>
                <a:lnTo>
                  <a:pt x="85" y="20"/>
                </a:lnTo>
                <a:lnTo>
                  <a:pt x="87" y="20"/>
                </a:lnTo>
                <a:lnTo>
                  <a:pt x="87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88" y="19"/>
                </a:lnTo>
                <a:lnTo>
                  <a:pt x="90" y="19"/>
                </a:lnTo>
                <a:lnTo>
                  <a:pt x="90" y="19"/>
                </a:lnTo>
                <a:lnTo>
                  <a:pt x="90" y="19"/>
                </a:lnTo>
                <a:lnTo>
                  <a:pt x="91" y="19"/>
                </a:lnTo>
                <a:lnTo>
                  <a:pt x="91" y="19"/>
                </a:lnTo>
                <a:lnTo>
                  <a:pt x="91" y="19"/>
                </a:lnTo>
                <a:lnTo>
                  <a:pt x="91" y="19"/>
                </a:lnTo>
                <a:lnTo>
                  <a:pt x="91" y="17"/>
                </a:lnTo>
                <a:lnTo>
                  <a:pt x="91" y="17"/>
                </a:lnTo>
                <a:lnTo>
                  <a:pt x="91" y="17"/>
                </a:lnTo>
                <a:lnTo>
                  <a:pt x="93" y="17"/>
                </a:lnTo>
                <a:lnTo>
                  <a:pt x="93" y="17"/>
                </a:lnTo>
                <a:lnTo>
                  <a:pt x="93" y="17"/>
                </a:lnTo>
                <a:lnTo>
                  <a:pt x="93" y="17"/>
                </a:lnTo>
                <a:lnTo>
                  <a:pt x="94" y="19"/>
                </a:lnTo>
                <a:lnTo>
                  <a:pt x="94" y="19"/>
                </a:lnTo>
                <a:lnTo>
                  <a:pt x="94" y="17"/>
                </a:lnTo>
                <a:lnTo>
                  <a:pt x="94" y="17"/>
                </a:lnTo>
                <a:lnTo>
                  <a:pt x="94" y="19"/>
                </a:lnTo>
                <a:lnTo>
                  <a:pt x="95" y="19"/>
                </a:lnTo>
                <a:lnTo>
                  <a:pt x="95" y="19"/>
                </a:lnTo>
                <a:lnTo>
                  <a:pt x="97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98" y="17"/>
                </a:lnTo>
                <a:lnTo>
                  <a:pt x="100" y="17"/>
                </a:lnTo>
                <a:lnTo>
                  <a:pt x="101" y="17"/>
                </a:lnTo>
                <a:lnTo>
                  <a:pt x="101" y="17"/>
                </a:lnTo>
                <a:lnTo>
                  <a:pt x="103" y="17"/>
                </a:lnTo>
                <a:lnTo>
                  <a:pt x="103" y="17"/>
                </a:lnTo>
                <a:lnTo>
                  <a:pt x="103" y="17"/>
                </a:lnTo>
                <a:lnTo>
                  <a:pt x="103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4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7"/>
                </a:lnTo>
                <a:lnTo>
                  <a:pt x="105" y="16"/>
                </a:lnTo>
                <a:lnTo>
                  <a:pt x="105" y="16"/>
                </a:lnTo>
                <a:lnTo>
                  <a:pt x="105" y="14"/>
                </a:lnTo>
                <a:lnTo>
                  <a:pt x="105" y="14"/>
                </a:lnTo>
                <a:lnTo>
                  <a:pt x="107" y="14"/>
                </a:lnTo>
                <a:lnTo>
                  <a:pt x="107" y="14"/>
                </a:lnTo>
                <a:lnTo>
                  <a:pt x="107" y="14"/>
                </a:lnTo>
                <a:lnTo>
                  <a:pt x="108" y="14"/>
                </a:lnTo>
                <a:lnTo>
                  <a:pt x="108" y="14"/>
                </a:lnTo>
                <a:lnTo>
                  <a:pt x="108" y="14"/>
                </a:lnTo>
                <a:lnTo>
                  <a:pt x="110" y="14"/>
                </a:lnTo>
                <a:lnTo>
                  <a:pt x="110" y="14"/>
                </a:lnTo>
                <a:lnTo>
                  <a:pt x="110" y="14"/>
                </a:lnTo>
                <a:lnTo>
                  <a:pt x="110" y="16"/>
                </a:lnTo>
                <a:lnTo>
                  <a:pt x="110" y="17"/>
                </a:lnTo>
                <a:lnTo>
                  <a:pt x="110" y="17"/>
                </a:lnTo>
                <a:lnTo>
                  <a:pt x="110" y="17"/>
                </a:lnTo>
                <a:lnTo>
                  <a:pt x="110" y="17"/>
                </a:lnTo>
                <a:lnTo>
                  <a:pt x="110" y="16"/>
                </a:lnTo>
                <a:lnTo>
                  <a:pt x="111" y="14"/>
                </a:lnTo>
                <a:lnTo>
                  <a:pt x="111" y="14"/>
                </a:lnTo>
                <a:lnTo>
                  <a:pt x="111" y="14"/>
                </a:lnTo>
                <a:lnTo>
                  <a:pt x="111" y="13"/>
                </a:lnTo>
                <a:lnTo>
                  <a:pt x="112" y="14"/>
                </a:lnTo>
                <a:lnTo>
                  <a:pt x="112" y="16"/>
                </a:lnTo>
                <a:lnTo>
                  <a:pt x="112" y="16"/>
                </a:lnTo>
                <a:lnTo>
                  <a:pt x="114" y="16"/>
                </a:lnTo>
                <a:lnTo>
                  <a:pt x="114" y="14"/>
                </a:lnTo>
                <a:lnTo>
                  <a:pt x="114" y="14"/>
                </a:lnTo>
                <a:lnTo>
                  <a:pt x="115" y="13"/>
                </a:lnTo>
                <a:lnTo>
                  <a:pt x="115" y="13"/>
                </a:lnTo>
                <a:lnTo>
                  <a:pt x="115" y="13"/>
                </a:lnTo>
                <a:lnTo>
                  <a:pt x="115" y="13"/>
                </a:lnTo>
                <a:lnTo>
                  <a:pt x="118" y="13"/>
                </a:lnTo>
                <a:lnTo>
                  <a:pt x="120" y="13"/>
                </a:lnTo>
                <a:lnTo>
                  <a:pt x="121" y="13"/>
                </a:lnTo>
                <a:lnTo>
                  <a:pt x="121" y="13"/>
                </a:lnTo>
                <a:lnTo>
                  <a:pt x="122" y="13"/>
                </a:lnTo>
                <a:lnTo>
                  <a:pt x="122" y="14"/>
                </a:lnTo>
                <a:lnTo>
                  <a:pt x="122" y="14"/>
                </a:lnTo>
                <a:lnTo>
                  <a:pt x="122" y="14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5" y="13"/>
                </a:lnTo>
                <a:lnTo>
                  <a:pt x="125" y="13"/>
                </a:lnTo>
                <a:lnTo>
                  <a:pt x="125" y="14"/>
                </a:lnTo>
                <a:lnTo>
                  <a:pt x="125" y="14"/>
                </a:lnTo>
                <a:lnTo>
                  <a:pt x="125" y="13"/>
                </a:lnTo>
                <a:lnTo>
                  <a:pt x="127" y="13"/>
                </a:lnTo>
                <a:lnTo>
                  <a:pt x="128" y="13"/>
                </a:lnTo>
                <a:lnTo>
                  <a:pt x="128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3"/>
                </a:lnTo>
                <a:lnTo>
                  <a:pt x="130" y="12"/>
                </a:lnTo>
                <a:lnTo>
                  <a:pt x="130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3"/>
                </a:lnTo>
                <a:lnTo>
                  <a:pt x="131" y="13"/>
                </a:lnTo>
                <a:lnTo>
                  <a:pt x="131" y="12"/>
                </a:lnTo>
                <a:lnTo>
                  <a:pt x="131" y="12"/>
                </a:lnTo>
                <a:lnTo>
                  <a:pt x="131" y="12"/>
                </a:lnTo>
                <a:lnTo>
                  <a:pt x="131" y="13"/>
                </a:lnTo>
                <a:lnTo>
                  <a:pt x="131" y="13"/>
                </a:lnTo>
                <a:lnTo>
                  <a:pt x="132" y="13"/>
                </a:lnTo>
                <a:lnTo>
                  <a:pt x="134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3"/>
                </a:lnTo>
                <a:lnTo>
                  <a:pt x="135" y="14"/>
                </a:lnTo>
                <a:lnTo>
                  <a:pt x="135" y="14"/>
                </a:lnTo>
                <a:lnTo>
                  <a:pt x="135" y="14"/>
                </a:lnTo>
                <a:lnTo>
                  <a:pt x="135" y="14"/>
                </a:lnTo>
                <a:lnTo>
                  <a:pt x="135" y="13"/>
                </a:lnTo>
                <a:lnTo>
                  <a:pt x="137" y="13"/>
                </a:lnTo>
                <a:lnTo>
                  <a:pt x="137" y="13"/>
                </a:lnTo>
                <a:lnTo>
                  <a:pt x="137" y="14"/>
                </a:lnTo>
                <a:lnTo>
                  <a:pt x="138" y="14"/>
                </a:lnTo>
                <a:lnTo>
                  <a:pt x="138" y="14"/>
                </a:lnTo>
                <a:lnTo>
                  <a:pt x="140" y="14"/>
                </a:lnTo>
                <a:lnTo>
                  <a:pt x="140" y="14"/>
                </a:lnTo>
                <a:lnTo>
                  <a:pt x="141" y="14"/>
                </a:lnTo>
                <a:lnTo>
                  <a:pt x="142" y="14"/>
                </a:lnTo>
                <a:lnTo>
                  <a:pt x="142" y="13"/>
                </a:lnTo>
                <a:lnTo>
                  <a:pt x="144" y="13"/>
                </a:lnTo>
                <a:lnTo>
                  <a:pt x="144" y="13"/>
                </a:lnTo>
                <a:lnTo>
                  <a:pt x="144" y="13"/>
                </a:lnTo>
                <a:lnTo>
                  <a:pt x="145" y="13"/>
                </a:lnTo>
                <a:lnTo>
                  <a:pt x="145" y="13"/>
                </a:lnTo>
                <a:lnTo>
                  <a:pt x="144" y="14"/>
                </a:lnTo>
                <a:lnTo>
                  <a:pt x="144" y="14"/>
                </a:lnTo>
                <a:lnTo>
                  <a:pt x="145" y="14"/>
                </a:lnTo>
                <a:lnTo>
                  <a:pt x="145" y="14"/>
                </a:lnTo>
                <a:lnTo>
                  <a:pt x="145" y="14"/>
                </a:lnTo>
                <a:lnTo>
                  <a:pt x="145" y="14"/>
                </a:lnTo>
                <a:lnTo>
                  <a:pt x="147" y="14"/>
                </a:lnTo>
                <a:lnTo>
                  <a:pt x="147" y="14"/>
                </a:lnTo>
                <a:lnTo>
                  <a:pt x="147" y="13"/>
                </a:lnTo>
                <a:lnTo>
                  <a:pt x="147" y="13"/>
                </a:lnTo>
                <a:lnTo>
                  <a:pt x="147" y="14"/>
                </a:lnTo>
                <a:lnTo>
                  <a:pt x="148" y="14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3"/>
                </a:lnTo>
                <a:lnTo>
                  <a:pt x="150" y="14"/>
                </a:lnTo>
                <a:lnTo>
                  <a:pt x="150" y="14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1" y="13"/>
                </a:lnTo>
                <a:lnTo>
                  <a:pt x="152" y="14"/>
                </a:lnTo>
                <a:lnTo>
                  <a:pt x="152" y="14"/>
                </a:lnTo>
                <a:lnTo>
                  <a:pt x="152" y="14"/>
                </a:lnTo>
                <a:lnTo>
                  <a:pt x="154" y="14"/>
                </a:lnTo>
                <a:lnTo>
                  <a:pt x="154" y="14"/>
                </a:lnTo>
                <a:lnTo>
                  <a:pt x="154" y="14"/>
                </a:lnTo>
                <a:lnTo>
                  <a:pt x="154" y="13"/>
                </a:lnTo>
                <a:lnTo>
                  <a:pt x="154" y="13"/>
                </a:lnTo>
                <a:lnTo>
                  <a:pt x="155" y="14"/>
                </a:lnTo>
                <a:lnTo>
                  <a:pt x="155" y="14"/>
                </a:lnTo>
                <a:lnTo>
                  <a:pt x="155" y="14"/>
                </a:lnTo>
                <a:lnTo>
                  <a:pt x="155" y="14"/>
                </a:lnTo>
                <a:lnTo>
                  <a:pt x="155" y="13"/>
                </a:lnTo>
                <a:lnTo>
                  <a:pt x="158" y="14"/>
                </a:lnTo>
                <a:lnTo>
                  <a:pt x="157" y="14"/>
                </a:lnTo>
                <a:lnTo>
                  <a:pt x="157" y="14"/>
                </a:lnTo>
                <a:lnTo>
                  <a:pt x="157" y="14"/>
                </a:lnTo>
                <a:lnTo>
                  <a:pt x="157" y="16"/>
                </a:lnTo>
                <a:lnTo>
                  <a:pt x="155" y="16"/>
                </a:lnTo>
                <a:lnTo>
                  <a:pt x="155" y="16"/>
                </a:lnTo>
                <a:lnTo>
                  <a:pt x="155" y="16"/>
                </a:lnTo>
                <a:lnTo>
                  <a:pt x="155" y="17"/>
                </a:lnTo>
                <a:lnTo>
                  <a:pt x="155" y="17"/>
                </a:lnTo>
                <a:lnTo>
                  <a:pt x="155" y="17"/>
                </a:lnTo>
                <a:lnTo>
                  <a:pt x="157" y="17"/>
                </a:lnTo>
                <a:lnTo>
                  <a:pt x="157" y="17"/>
                </a:lnTo>
                <a:lnTo>
                  <a:pt x="158" y="19"/>
                </a:lnTo>
                <a:lnTo>
                  <a:pt x="158" y="19"/>
                </a:lnTo>
                <a:lnTo>
                  <a:pt x="158" y="19"/>
                </a:lnTo>
                <a:lnTo>
                  <a:pt x="158" y="19"/>
                </a:lnTo>
                <a:lnTo>
                  <a:pt x="160" y="19"/>
                </a:lnTo>
                <a:lnTo>
                  <a:pt x="160" y="19"/>
                </a:lnTo>
                <a:lnTo>
                  <a:pt x="161" y="20"/>
                </a:lnTo>
                <a:lnTo>
                  <a:pt x="161" y="20"/>
                </a:lnTo>
                <a:lnTo>
                  <a:pt x="162" y="19"/>
                </a:lnTo>
                <a:lnTo>
                  <a:pt x="162" y="19"/>
                </a:lnTo>
                <a:lnTo>
                  <a:pt x="162" y="19"/>
                </a:lnTo>
                <a:lnTo>
                  <a:pt x="162" y="17"/>
                </a:lnTo>
                <a:lnTo>
                  <a:pt x="162" y="17"/>
                </a:lnTo>
                <a:lnTo>
                  <a:pt x="162" y="16"/>
                </a:lnTo>
                <a:lnTo>
                  <a:pt x="162" y="16"/>
                </a:lnTo>
                <a:lnTo>
                  <a:pt x="162" y="14"/>
                </a:lnTo>
                <a:lnTo>
                  <a:pt x="162" y="14"/>
                </a:lnTo>
                <a:lnTo>
                  <a:pt x="162" y="14"/>
                </a:lnTo>
                <a:lnTo>
                  <a:pt x="162" y="14"/>
                </a:lnTo>
                <a:lnTo>
                  <a:pt x="162" y="13"/>
                </a:lnTo>
                <a:lnTo>
                  <a:pt x="164" y="13"/>
                </a:lnTo>
                <a:lnTo>
                  <a:pt x="164" y="13"/>
                </a:lnTo>
                <a:lnTo>
                  <a:pt x="164" y="13"/>
                </a:lnTo>
                <a:lnTo>
                  <a:pt x="165" y="14"/>
                </a:lnTo>
                <a:lnTo>
                  <a:pt x="165" y="14"/>
                </a:lnTo>
                <a:lnTo>
                  <a:pt x="167" y="14"/>
                </a:lnTo>
                <a:lnTo>
                  <a:pt x="167" y="14"/>
                </a:lnTo>
                <a:lnTo>
                  <a:pt x="167" y="16"/>
                </a:lnTo>
                <a:lnTo>
                  <a:pt x="167" y="16"/>
                </a:lnTo>
                <a:lnTo>
                  <a:pt x="165" y="16"/>
                </a:lnTo>
                <a:lnTo>
                  <a:pt x="165" y="16"/>
                </a:lnTo>
                <a:lnTo>
                  <a:pt x="165" y="16"/>
                </a:lnTo>
                <a:lnTo>
                  <a:pt x="167" y="16"/>
                </a:lnTo>
                <a:lnTo>
                  <a:pt x="168" y="17"/>
                </a:lnTo>
                <a:lnTo>
                  <a:pt x="168" y="17"/>
                </a:lnTo>
                <a:lnTo>
                  <a:pt x="169" y="17"/>
                </a:lnTo>
                <a:lnTo>
                  <a:pt x="169" y="17"/>
                </a:lnTo>
                <a:lnTo>
                  <a:pt x="169" y="17"/>
                </a:lnTo>
                <a:lnTo>
                  <a:pt x="171" y="17"/>
                </a:lnTo>
                <a:lnTo>
                  <a:pt x="171" y="17"/>
                </a:lnTo>
                <a:lnTo>
                  <a:pt x="172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7"/>
                </a:lnTo>
                <a:lnTo>
                  <a:pt x="174" y="16"/>
                </a:lnTo>
                <a:lnTo>
                  <a:pt x="174" y="16"/>
                </a:lnTo>
                <a:lnTo>
                  <a:pt x="174" y="16"/>
                </a:lnTo>
                <a:lnTo>
                  <a:pt x="175" y="17"/>
                </a:lnTo>
                <a:lnTo>
                  <a:pt x="175" y="17"/>
                </a:lnTo>
                <a:lnTo>
                  <a:pt x="175" y="16"/>
                </a:lnTo>
                <a:lnTo>
                  <a:pt x="175" y="16"/>
                </a:lnTo>
                <a:lnTo>
                  <a:pt x="175" y="16"/>
                </a:lnTo>
                <a:lnTo>
                  <a:pt x="175" y="16"/>
                </a:lnTo>
                <a:lnTo>
                  <a:pt x="175" y="14"/>
                </a:lnTo>
                <a:lnTo>
                  <a:pt x="174" y="14"/>
                </a:lnTo>
                <a:lnTo>
                  <a:pt x="174" y="14"/>
                </a:lnTo>
                <a:lnTo>
                  <a:pt x="174" y="14"/>
                </a:lnTo>
                <a:lnTo>
                  <a:pt x="174" y="14"/>
                </a:lnTo>
                <a:lnTo>
                  <a:pt x="175" y="14"/>
                </a:lnTo>
                <a:lnTo>
                  <a:pt x="175" y="14"/>
                </a:lnTo>
                <a:lnTo>
                  <a:pt x="175" y="14"/>
                </a:lnTo>
                <a:lnTo>
                  <a:pt x="175" y="14"/>
                </a:lnTo>
                <a:lnTo>
                  <a:pt x="177" y="16"/>
                </a:lnTo>
                <a:lnTo>
                  <a:pt x="177" y="16"/>
                </a:lnTo>
                <a:lnTo>
                  <a:pt x="175" y="16"/>
                </a:lnTo>
                <a:lnTo>
                  <a:pt x="175" y="17"/>
                </a:lnTo>
                <a:lnTo>
                  <a:pt x="175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7" y="17"/>
                </a:lnTo>
                <a:lnTo>
                  <a:pt x="178" y="16"/>
                </a:lnTo>
                <a:lnTo>
                  <a:pt x="178" y="16"/>
                </a:lnTo>
                <a:lnTo>
                  <a:pt x="178" y="17"/>
                </a:lnTo>
                <a:lnTo>
                  <a:pt x="179" y="17"/>
                </a:lnTo>
                <a:lnTo>
                  <a:pt x="179" y="17"/>
                </a:lnTo>
                <a:lnTo>
                  <a:pt x="179" y="16"/>
                </a:lnTo>
                <a:lnTo>
                  <a:pt x="179" y="16"/>
                </a:lnTo>
                <a:lnTo>
                  <a:pt x="181" y="17"/>
                </a:lnTo>
                <a:lnTo>
                  <a:pt x="181" y="17"/>
                </a:lnTo>
                <a:lnTo>
                  <a:pt x="182" y="17"/>
                </a:lnTo>
                <a:lnTo>
                  <a:pt x="184" y="17"/>
                </a:lnTo>
                <a:lnTo>
                  <a:pt x="184" y="17"/>
                </a:lnTo>
                <a:lnTo>
                  <a:pt x="184" y="16"/>
                </a:lnTo>
                <a:lnTo>
                  <a:pt x="185" y="16"/>
                </a:lnTo>
                <a:lnTo>
                  <a:pt x="185" y="16"/>
                </a:lnTo>
                <a:lnTo>
                  <a:pt x="187" y="16"/>
                </a:lnTo>
                <a:lnTo>
                  <a:pt x="188" y="16"/>
                </a:lnTo>
                <a:lnTo>
                  <a:pt x="188" y="16"/>
                </a:lnTo>
                <a:lnTo>
                  <a:pt x="188" y="14"/>
                </a:lnTo>
                <a:lnTo>
                  <a:pt x="188" y="14"/>
                </a:lnTo>
                <a:lnTo>
                  <a:pt x="188" y="13"/>
                </a:lnTo>
                <a:lnTo>
                  <a:pt x="188" y="13"/>
                </a:lnTo>
                <a:lnTo>
                  <a:pt x="188" y="13"/>
                </a:lnTo>
                <a:lnTo>
                  <a:pt x="189" y="13"/>
                </a:lnTo>
                <a:lnTo>
                  <a:pt x="189" y="13"/>
                </a:lnTo>
                <a:lnTo>
                  <a:pt x="191" y="13"/>
                </a:lnTo>
                <a:lnTo>
                  <a:pt x="191" y="13"/>
                </a:lnTo>
                <a:lnTo>
                  <a:pt x="191" y="13"/>
                </a:lnTo>
                <a:lnTo>
                  <a:pt x="191" y="13"/>
                </a:lnTo>
                <a:lnTo>
                  <a:pt x="189" y="13"/>
                </a:lnTo>
                <a:lnTo>
                  <a:pt x="188" y="13"/>
                </a:lnTo>
                <a:lnTo>
                  <a:pt x="188" y="14"/>
                </a:lnTo>
                <a:lnTo>
                  <a:pt x="188" y="14"/>
                </a:lnTo>
                <a:lnTo>
                  <a:pt x="188" y="14"/>
                </a:lnTo>
                <a:lnTo>
                  <a:pt x="188" y="14"/>
                </a:lnTo>
                <a:lnTo>
                  <a:pt x="189" y="16"/>
                </a:lnTo>
                <a:lnTo>
                  <a:pt x="189" y="16"/>
                </a:lnTo>
                <a:lnTo>
                  <a:pt x="191" y="16"/>
                </a:lnTo>
                <a:lnTo>
                  <a:pt x="192" y="16"/>
                </a:lnTo>
                <a:lnTo>
                  <a:pt x="195" y="16"/>
                </a:lnTo>
                <a:lnTo>
                  <a:pt x="195" y="16"/>
                </a:lnTo>
                <a:lnTo>
                  <a:pt x="195" y="14"/>
                </a:lnTo>
                <a:lnTo>
                  <a:pt x="195" y="14"/>
                </a:lnTo>
                <a:lnTo>
                  <a:pt x="197" y="14"/>
                </a:lnTo>
                <a:lnTo>
                  <a:pt x="197" y="14"/>
                </a:lnTo>
                <a:lnTo>
                  <a:pt x="198" y="14"/>
                </a:lnTo>
                <a:lnTo>
                  <a:pt x="198" y="14"/>
                </a:lnTo>
                <a:lnTo>
                  <a:pt x="198" y="14"/>
                </a:lnTo>
                <a:lnTo>
                  <a:pt x="198" y="14"/>
                </a:lnTo>
                <a:lnTo>
                  <a:pt x="199" y="14"/>
                </a:lnTo>
                <a:lnTo>
                  <a:pt x="199" y="14"/>
                </a:lnTo>
                <a:lnTo>
                  <a:pt x="201" y="14"/>
                </a:lnTo>
                <a:lnTo>
                  <a:pt x="202" y="14"/>
                </a:lnTo>
                <a:lnTo>
                  <a:pt x="202" y="14"/>
                </a:lnTo>
                <a:lnTo>
                  <a:pt x="204" y="14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5" y="13"/>
                </a:lnTo>
                <a:lnTo>
                  <a:pt x="207" y="13"/>
                </a:lnTo>
                <a:lnTo>
                  <a:pt x="207" y="13"/>
                </a:lnTo>
                <a:lnTo>
                  <a:pt x="207" y="13"/>
                </a:lnTo>
                <a:lnTo>
                  <a:pt x="208" y="13"/>
                </a:lnTo>
                <a:lnTo>
                  <a:pt x="208" y="13"/>
                </a:lnTo>
                <a:lnTo>
                  <a:pt x="208" y="13"/>
                </a:lnTo>
                <a:lnTo>
                  <a:pt x="208" y="13"/>
                </a:lnTo>
                <a:lnTo>
                  <a:pt x="209" y="13"/>
                </a:lnTo>
                <a:lnTo>
                  <a:pt x="209" y="13"/>
                </a:lnTo>
                <a:lnTo>
                  <a:pt x="209" y="13"/>
                </a:lnTo>
                <a:lnTo>
                  <a:pt x="211" y="13"/>
                </a:lnTo>
                <a:lnTo>
                  <a:pt x="212" y="13"/>
                </a:lnTo>
                <a:lnTo>
                  <a:pt x="214" y="13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5" y="12"/>
                </a:lnTo>
                <a:lnTo>
                  <a:pt x="216" y="12"/>
                </a:lnTo>
                <a:lnTo>
                  <a:pt x="216" y="12"/>
                </a:lnTo>
                <a:lnTo>
                  <a:pt x="216" y="12"/>
                </a:lnTo>
                <a:lnTo>
                  <a:pt x="216" y="13"/>
                </a:lnTo>
                <a:lnTo>
                  <a:pt x="216" y="13"/>
                </a:lnTo>
                <a:lnTo>
                  <a:pt x="216" y="13"/>
                </a:lnTo>
                <a:lnTo>
                  <a:pt x="218" y="14"/>
                </a:lnTo>
                <a:lnTo>
                  <a:pt x="218" y="14"/>
                </a:lnTo>
                <a:lnTo>
                  <a:pt x="218" y="13"/>
                </a:lnTo>
                <a:lnTo>
                  <a:pt x="219" y="13"/>
                </a:lnTo>
                <a:lnTo>
                  <a:pt x="221" y="13"/>
                </a:lnTo>
                <a:lnTo>
                  <a:pt x="221" y="13"/>
                </a:lnTo>
                <a:lnTo>
                  <a:pt x="221" y="13"/>
                </a:lnTo>
                <a:lnTo>
                  <a:pt x="222" y="13"/>
                </a:lnTo>
                <a:lnTo>
                  <a:pt x="222" y="13"/>
                </a:lnTo>
                <a:lnTo>
                  <a:pt x="222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4" y="13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5" y="12"/>
                </a:lnTo>
                <a:lnTo>
                  <a:pt x="226" y="12"/>
                </a:lnTo>
                <a:lnTo>
                  <a:pt x="226" y="12"/>
                </a:lnTo>
                <a:lnTo>
                  <a:pt x="226" y="12"/>
                </a:lnTo>
                <a:lnTo>
                  <a:pt x="226" y="12"/>
                </a:lnTo>
                <a:lnTo>
                  <a:pt x="228" y="12"/>
                </a:lnTo>
                <a:lnTo>
                  <a:pt x="228" y="12"/>
                </a:lnTo>
                <a:lnTo>
                  <a:pt x="228" y="12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8" y="10"/>
                </a:lnTo>
                <a:lnTo>
                  <a:pt x="229" y="10"/>
                </a:lnTo>
                <a:lnTo>
                  <a:pt x="229" y="10"/>
                </a:lnTo>
                <a:lnTo>
                  <a:pt x="228" y="10"/>
                </a:lnTo>
                <a:lnTo>
                  <a:pt x="228" y="10"/>
                </a:lnTo>
                <a:lnTo>
                  <a:pt x="226" y="10"/>
                </a:lnTo>
                <a:lnTo>
                  <a:pt x="226" y="10"/>
                </a:lnTo>
                <a:lnTo>
                  <a:pt x="228" y="10"/>
                </a:lnTo>
                <a:lnTo>
                  <a:pt x="228" y="9"/>
                </a:lnTo>
                <a:lnTo>
                  <a:pt x="229" y="9"/>
                </a:lnTo>
                <a:lnTo>
                  <a:pt x="229" y="10"/>
                </a:lnTo>
                <a:lnTo>
                  <a:pt x="229" y="10"/>
                </a:lnTo>
                <a:lnTo>
                  <a:pt x="231" y="10"/>
                </a:lnTo>
                <a:lnTo>
                  <a:pt x="231" y="10"/>
                </a:lnTo>
                <a:lnTo>
                  <a:pt x="232" y="10"/>
                </a:lnTo>
                <a:lnTo>
                  <a:pt x="232" y="10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4" y="9"/>
                </a:lnTo>
                <a:lnTo>
                  <a:pt x="232" y="9"/>
                </a:lnTo>
                <a:lnTo>
                  <a:pt x="232" y="9"/>
                </a:lnTo>
                <a:lnTo>
                  <a:pt x="232" y="7"/>
                </a:lnTo>
                <a:lnTo>
                  <a:pt x="232" y="7"/>
                </a:lnTo>
                <a:lnTo>
                  <a:pt x="234" y="7"/>
                </a:lnTo>
                <a:lnTo>
                  <a:pt x="234" y="7"/>
                </a:lnTo>
                <a:lnTo>
                  <a:pt x="234" y="9"/>
                </a:lnTo>
                <a:lnTo>
                  <a:pt x="234" y="9"/>
                </a:lnTo>
                <a:lnTo>
                  <a:pt x="235" y="9"/>
                </a:lnTo>
                <a:lnTo>
                  <a:pt x="235" y="9"/>
                </a:lnTo>
                <a:lnTo>
                  <a:pt x="236" y="9"/>
                </a:lnTo>
                <a:lnTo>
                  <a:pt x="238" y="9"/>
                </a:lnTo>
                <a:lnTo>
                  <a:pt x="238" y="9"/>
                </a:lnTo>
                <a:lnTo>
                  <a:pt x="238" y="7"/>
                </a:lnTo>
                <a:lnTo>
                  <a:pt x="238" y="7"/>
                </a:lnTo>
                <a:lnTo>
                  <a:pt x="238" y="6"/>
                </a:lnTo>
                <a:lnTo>
                  <a:pt x="238" y="6"/>
                </a:lnTo>
                <a:lnTo>
                  <a:pt x="238" y="6"/>
                </a:lnTo>
                <a:lnTo>
                  <a:pt x="238" y="7"/>
                </a:lnTo>
                <a:lnTo>
                  <a:pt x="238" y="7"/>
                </a:lnTo>
                <a:lnTo>
                  <a:pt x="238" y="7"/>
                </a:lnTo>
                <a:lnTo>
                  <a:pt x="238" y="7"/>
                </a:lnTo>
                <a:lnTo>
                  <a:pt x="239" y="7"/>
                </a:lnTo>
                <a:lnTo>
                  <a:pt x="239" y="9"/>
                </a:lnTo>
                <a:lnTo>
                  <a:pt x="239" y="9"/>
                </a:lnTo>
                <a:lnTo>
                  <a:pt x="241" y="9"/>
                </a:lnTo>
                <a:lnTo>
                  <a:pt x="242" y="9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4" y="7"/>
                </a:lnTo>
                <a:lnTo>
                  <a:pt x="245" y="6"/>
                </a:lnTo>
                <a:lnTo>
                  <a:pt x="246" y="6"/>
                </a:lnTo>
                <a:lnTo>
                  <a:pt x="246" y="6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6" y="7"/>
                </a:lnTo>
                <a:lnTo>
                  <a:pt x="248" y="7"/>
                </a:lnTo>
                <a:lnTo>
                  <a:pt x="248" y="6"/>
                </a:lnTo>
                <a:lnTo>
                  <a:pt x="248" y="6"/>
                </a:lnTo>
                <a:lnTo>
                  <a:pt x="248" y="6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4"/>
                </a:lnTo>
                <a:lnTo>
                  <a:pt x="248" y="3"/>
                </a:lnTo>
                <a:lnTo>
                  <a:pt x="248" y="3"/>
                </a:lnTo>
                <a:lnTo>
                  <a:pt x="248" y="4"/>
                </a:lnTo>
                <a:lnTo>
                  <a:pt x="248" y="4"/>
                </a:lnTo>
                <a:lnTo>
                  <a:pt x="249" y="3"/>
                </a:lnTo>
                <a:lnTo>
                  <a:pt x="249" y="3"/>
                </a:lnTo>
                <a:lnTo>
                  <a:pt x="251" y="3"/>
                </a:lnTo>
                <a:lnTo>
                  <a:pt x="251" y="3"/>
                </a:lnTo>
                <a:lnTo>
                  <a:pt x="252" y="4"/>
                </a:lnTo>
                <a:lnTo>
                  <a:pt x="249" y="6"/>
                </a:lnTo>
                <a:lnTo>
                  <a:pt x="249" y="6"/>
                </a:lnTo>
                <a:lnTo>
                  <a:pt x="251" y="6"/>
                </a:lnTo>
                <a:lnTo>
                  <a:pt x="251" y="6"/>
                </a:lnTo>
                <a:lnTo>
                  <a:pt x="252" y="6"/>
                </a:lnTo>
                <a:lnTo>
                  <a:pt x="252" y="6"/>
                </a:lnTo>
                <a:lnTo>
                  <a:pt x="252" y="6"/>
                </a:lnTo>
                <a:lnTo>
                  <a:pt x="254" y="6"/>
                </a:lnTo>
                <a:lnTo>
                  <a:pt x="255" y="6"/>
                </a:lnTo>
                <a:lnTo>
                  <a:pt x="256" y="4"/>
                </a:lnTo>
                <a:lnTo>
                  <a:pt x="258" y="4"/>
                </a:lnTo>
                <a:lnTo>
                  <a:pt x="258" y="4"/>
                </a:lnTo>
                <a:lnTo>
                  <a:pt x="259" y="4"/>
                </a:lnTo>
                <a:lnTo>
                  <a:pt x="259" y="4"/>
                </a:lnTo>
                <a:lnTo>
                  <a:pt x="259" y="4"/>
                </a:lnTo>
                <a:lnTo>
                  <a:pt x="259" y="4"/>
                </a:lnTo>
                <a:lnTo>
                  <a:pt x="261" y="4"/>
                </a:lnTo>
                <a:lnTo>
                  <a:pt x="262" y="4"/>
                </a:lnTo>
                <a:lnTo>
                  <a:pt x="264" y="4"/>
                </a:lnTo>
                <a:lnTo>
                  <a:pt x="265" y="3"/>
                </a:lnTo>
                <a:lnTo>
                  <a:pt x="265" y="3"/>
                </a:lnTo>
                <a:lnTo>
                  <a:pt x="265" y="4"/>
                </a:lnTo>
                <a:lnTo>
                  <a:pt x="264" y="4"/>
                </a:lnTo>
                <a:lnTo>
                  <a:pt x="262" y="4"/>
                </a:lnTo>
                <a:lnTo>
                  <a:pt x="261" y="6"/>
                </a:lnTo>
                <a:lnTo>
                  <a:pt x="261" y="6"/>
                </a:lnTo>
                <a:lnTo>
                  <a:pt x="261" y="6"/>
                </a:lnTo>
                <a:lnTo>
                  <a:pt x="259" y="6"/>
                </a:lnTo>
                <a:lnTo>
                  <a:pt x="258" y="6"/>
                </a:lnTo>
                <a:lnTo>
                  <a:pt x="258" y="6"/>
                </a:lnTo>
                <a:lnTo>
                  <a:pt x="256" y="6"/>
                </a:lnTo>
                <a:lnTo>
                  <a:pt x="256" y="7"/>
                </a:lnTo>
                <a:lnTo>
                  <a:pt x="256" y="7"/>
                </a:lnTo>
                <a:lnTo>
                  <a:pt x="258" y="7"/>
                </a:lnTo>
                <a:lnTo>
                  <a:pt x="258" y="7"/>
                </a:lnTo>
                <a:lnTo>
                  <a:pt x="259" y="7"/>
                </a:lnTo>
                <a:lnTo>
                  <a:pt x="261" y="7"/>
                </a:lnTo>
                <a:lnTo>
                  <a:pt x="262" y="9"/>
                </a:lnTo>
                <a:lnTo>
                  <a:pt x="262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9"/>
                </a:lnTo>
                <a:lnTo>
                  <a:pt x="264" y="7"/>
                </a:lnTo>
                <a:lnTo>
                  <a:pt x="264" y="7"/>
                </a:lnTo>
                <a:lnTo>
                  <a:pt x="264" y="7"/>
                </a:lnTo>
                <a:lnTo>
                  <a:pt x="264" y="6"/>
                </a:lnTo>
                <a:lnTo>
                  <a:pt x="265" y="6"/>
                </a:lnTo>
                <a:lnTo>
                  <a:pt x="265" y="6"/>
                </a:lnTo>
                <a:lnTo>
                  <a:pt x="266" y="6"/>
                </a:lnTo>
                <a:lnTo>
                  <a:pt x="266" y="6"/>
                </a:lnTo>
                <a:lnTo>
                  <a:pt x="266" y="6"/>
                </a:lnTo>
                <a:lnTo>
                  <a:pt x="266" y="6"/>
                </a:lnTo>
                <a:lnTo>
                  <a:pt x="268" y="6"/>
                </a:lnTo>
                <a:lnTo>
                  <a:pt x="268" y="6"/>
                </a:lnTo>
                <a:lnTo>
                  <a:pt x="269" y="6"/>
                </a:lnTo>
                <a:lnTo>
                  <a:pt x="271" y="6"/>
                </a:lnTo>
                <a:lnTo>
                  <a:pt x="271" y="6"/>
                </a:lnTo>
                <a:lnTo>
                  <a:pt x="271" y="6"/>
                </a:lnTo>
                <a:lnTo>
                  <a:pt x="271" y="6"/>
                </a:lnTo>
                <a:lnTo>
                  <a:pt x="272" y="6"/>
                </a:lnTo>
                <a:lnTo>
                  <a:pt x="272" y="6"/>
                </a:lnTo>
                <a:lnTo>
                  <a:pt x="273" y="6"/>
                </a:lnTo>
                <a:lnTo>
                  <a:pt x="273" y="6"/>
                </a:lnTo>
                <a:lnTo>
                  <a:pt x="273" y="7"/>
                </a:lnTo>
                <a:lnTo>
                  <a:pt x="273" y="9"/>
                </a:lnTo>
                <a:lnTo>
                  <a:pt x="273" y="9"/>
                </a:lnTo>
                <a:lnTo>
                  <a:pt x="275" y="7"/>
                </a:lnTo>
                <a:lnTo>
                  <a:pt x="275" y="7"/>
                </a:lnTo>
                <a:lnTo>
                  <a:pt x="275" y="9"/>
                </a:lnTo>
                <a:lnTo>
                  <a:pt x="276" y="10"/>
                </a:lnTo>
                <a:lnTo>
                  <a:pt x="276" y="10"/>
                </a:lnTo>
                <a:lnTo>
                  <a:pt x="276" y="10"/>
                </a:lnTo>
                <a:lnTo>
                  <a:pt x="278" y="10"/>
                </a:lnTo>
                <a:lnTo>
                  <a:pt x="278" y="10"/>
                </a:lnTo>
                <a:lnTo>
                  <a:pt x="278" y="10"/>
                </a:lnTo>
                <a:lnTo>
                  <a:pt x="278" y="10"/>
                </a:lnTo>
                <a:lnTo>
                  <a:pt x="279" y="9"/>
                </a:lnTo>
                <a:lnTo>
                  <a:pt x="279" y="7"/>
                </a:lnTo>
                <a:lnTo>
                  <a:pt x="279" y="7"/>
                </a:lnTo>
                <a:lnTo>
                  <a:pt x="279" y="7"/>
                </a:lnTo>
                <a:lnTo>
                  <a:pt x="281" y="7"/>
                </a:lnTo>
                <a:lnTo>
                  <a:pt x="281" y="7"/>
                </a:lnTo>
                <a:lnTo>
                  <a:pt x="281" y="7"/>
                </a:lnTo>
                <a:lnTo>
                  <a:pt x="282" y="7"/>
                </a:lnTo>
                <a:lnTo>
                  <a:pt x="282" y="7"/>
                </a:lnTo>
                <a:lnTo>
                  <a:pt x="283" y="6"/>
                </a:lnTo>
                <a:lnTo>
                  <a:pt x="283" y="6"/>
                </a:lnTo>
                <a:lnTo>
                  <a:pt x="282" y="6"/>
                </a:lnTo>
                <a:lnTo>
                  <a:pt x="281" y="6"/>
                </a:lnTo>
                <a:lnTo>
                  <a:pt x="281" y="6"/>
                </a:lnTo>
                <a:lnTo>
                  <a:pt x="279" y="6"/>
                </a:lnTo>
                <a:lnTo>
                  <a:pt x="279" y="6"/>
                </a:lnTo>
                <a:lnTo>
                  <a:pt x="279" y="6"/>
                </a:lnTo>
                <a:lnTo>
                  <a:pt x="279" y="6"/>
                </a:lnTo>
                <a:lnTo>
                  <a:pt x="279" y="7"/>
                </a:lnTo>
                <a:lnTo>
                  <a:pt x="278" y="7"/>
                </a:lnTo>
                <a:lnTo>
                  <a:pt x="278" y="7"/>
                </a:lnTo>
                <a:lnTo>
                  <a:pt x="279" y="7"/>
                </a:lnTo>
                <a:lnTo>
                  <a:pt x="279" y="6"/>
                </a:lnTo>
                <a:lnTo>
                  <a:pt x="279" y="6"/>
                </a:lnTo>
                <a:lnTo>
                  <a:pt x="278" y="6"/>
                </a:lnTo>
                <a:lnTo>
                  <a:pt x="278" y="6"/>
                </a:lnTo>
                <a:lnTo>
                  <a:pt x="276" y="6"/>
                </a:lnTo>
                <a:lnTo>
                  <a:pt x="276" y="6"/>
                </a:lnTo>
                <a:lnTo>
                  <a:pt x="275" y="6"/>
                </a:lnTo>
                <a:lnTo>
                  <a:pt x="275" y="4"/>
                </a:lnTo>
                <a:lnTo>
                  <a:pt x="278" y="4"/>
                </a:lnTo>
                <a:lnTo>
                  <a:pt x="278" y="4"/>
                </a:lnTo>
                <a:lnTo>
                  <a:pt x="278" y="4"/>
                </a:lnTo>
                <a:lnTo>
                  <a:pt x="278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79" y="4"/>
                </a:lnTo>
                <a:lnTo>
                  <a:pt x="281" y="6"/>
                </a:lnTo>
                <a:lnTo>
                  <a:pt x="281" y="6"/>
                </a:lnTo>
                <a:lnTo>
                  <a:pt x="281" y="6"/>
                </a:lnTo>
                <a:lnTo>
                  <a:pt x="281" y="6"/>
                </a:lnTo>
                <a:lnTo>
                  <a:pt x="281" y="4"/>
                </a:lnTo>
                <a:lnTo>
                  <a:pt x="282" y="4"/>
                </a:lnTo>
                <a:lnTo>
                  <a:pt x="283" y="4"/>
                </a:lnTo>
                <a:lnTo>
                  <a:pt x="283" y="4"/>
                </a:lnTo>
                <a:lnTo>
                  <a:pt x="283" y="4"/>
                </a:lnTo>
                <a:lnTo>
                  <a:pt x="283" y="4"/>
                </a:lnTo>
                <a:lnTo>
                  <a:pt x="283" y="3"/>
                </a:lnTo>
                <a:lnTo>
                  <a:pt x="282" y="3"/>
                </a:lnTo>
                <a:lnTo>
                  <a:pt x="282" y="3"/>
                </a:lnTo>
                <a:lnTo>
                  <a:pt x="283" y="3"/>
                </a:lnTo>
                <a:lnTo>
                  <a:pt x="285" y="3"/>
                </a:lnTo>
                <a:lnTo>
                  <a:pt x="286" y="2"/>
                </a:lnTo>
                <a:lnTo>
                  <a:pt x="289" y="2"/>
                </a:lnTo>
                <a:lnTo>
                  <a:pt x="291" y="2"/>
                </a:lnTo>
                <a:lnTo>
                  <a:pt x="292" y="0"/>
                </a:lnTo>
                <a:lnTo>
                  <a:pt x="293" y="0"/>
                </a:lnTo>
                <a:lnTo>
                  <a:pt x="293" y="0"/>
                </a:lnTo>
                <a:close/>
              </a:path>
            </a:pathLst>
          </a:custGeom>
          <a:blipFill dpi="0" rotWithShape="1">
            <a:blip r:embed="rId3"/>
            <a:stretch>
              <a:fillRect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" name="任意多边形: 形状 25"/>
          <p:cNvSpPr/>
          <p:nvPr/>
        </p:nvSpPr>
        <p:spPr>
          <a:xfrm>
            <a:off x="7451328" y="1990903"/>
            <a:ext cx="300393" cy="275847"/>
          </a:xfrm>
          <a:custGeom>
            <a:avLst/>
            <a:gdLst>
              <a:gd name="connsiteX0" fmla="*/ 117399 w 337212"/>
              <a:gd name="connsiteY0" fmla="*/ 192088 h 309563"/>
              <a:gd name="connsiteX1" fmla="*/ 130099 w 337212"/>
              <a:gd name="connsiteY1" fmla="*/ 196036 h 309563"/>
              <a:gd name="connsiteX2" fmla="*/ 130099 w 337212"/>
              <a:gd name="connsiteY2" fmla="*/ 278941 h 309563"/>
              <a:gd name="connsiteX3" fmla="*/ 117399 w 337212"/>
              <a:gd name="connsiteY3" fmla="*/ 292101 h 309563"/>
              <a:gd name="connsiteX4" fmla="*/ 176137 w 337212"/>
              <a:gd name="connsiteY4" fmla="*/ 187325 h 309563"/>
              <a:gd name="connsiteX5" fmla="*/ 187250 w 337212"/>
              <a:gd name="connsiteY5" fmla="*/ 191271 h 309563"/>
              <a:gd name="connsiteX6" fmla="*/ 187250 w 337212"/>
              <a:gd name="connsiteY6" fmla="*/ 267562 h 309563"/>
              <a:gd name="connsiteX7" fmla="*/ 176137 w 337212"/>
              <a:gd name="connsiteY7" fmla="*/ 279400 h 309563"/>
              <a:gd name="connsiteX8" fmla="*/ 176137 w 337212"/>
              <a:gd name="connsiteY8" fmla="*/ 187325 h 309563"/>
              <a:gd name="connsiteX9" fmla="*/ 231699 w 337212"/>
              <a:gd name="connsiteY9" fmla="*/ 180975 h 309563"/>
              <a:gd name="connsiteX10" fmla="*/ 239637 w 337212"/>
              <a:gd name="connsiteY10" fmla="*/ 184982 h 309563"/>
              <a:gd name="connsiteX11" fmla="*/ 239637 w 337212"/>
              <a:gd name="connsiteY11" fmla="*/ 254429 h 309563"/>
              <a:gd name="connsiteX12" fmla="*/ 231699 w 337212"/>
              <a:gd name="connsiteY12" fmla="*/ 265113 h 309563"/>
              <a:gd name="connsiteX13" fmla="*/ 277737 w 337212"/>
              <a:gd name="connsiteY13" fmla="*/ 177800 h 309563"/>
              <a:gd name="connsiteX14" fmla="*/ 287262 w 337212"/>
              <a:gd name="connsiteY14" fmla="*/ 180398 h 309563"/>
              <a:gd name="connsiteX15" fmla="*/ 287262 w 337212"/>
              <a:gd name="connsiteY15" fmla="*/ 238847 h 309563"/>
              <a:gd name="connsiteX16" fmla="*/ 277737 w 337212"/>
              <a:gd name="connsiteY16" fmla="*/ 249238 h 309563"/>
              <a:gd name="connsiteX17" fmla="*/ 280912 w 337212"/>
              <a:gd name="connsiteY17" fmla="*/ 92075 h 309563"/>
              <a:gd name="connsiteX18" fmla="*/ 307493 w 337212"/>
              <a:gd name="connsiteY18" fmla="*/ 92075 h 309563"/>
              <a:gd name="connsiteX19" fmla="*/ 315468 w 337212"/>
              <a:gd name="connsiteY19" fmla="*/ 97314 h 309563"/>
              <a:gd name="connsiteX20" fmla="*/ 336733 w 337212"/>
              <a:gd name="connsiteY20" fmla="*/ 158869 h 309563"/>
              <a:gd name="connsiteX21" fmla="*/ 331417 w 337212"/>
              <a:gd name="connsiteY21" fmla="*/ 169347 h 309563"/>
              <a:gd name="connsiteX22" fmla="*/ 320784 w 337212"/>
              <a:gd name="connsiteY22" fmla="*/ 164108 h 309563"/>
              <a:gd name="connsiteX23" fmla="*/ 314139 w 337212"/>
              <a:gd name="connsiteY23" fmla="*/ 145772 h 309563"/>
              <a:gd name="connsiteX24" fmla="*/ 314139 w 337212"/>
              <a:gd name="connsiteY24" fmla="*/ 238761 h 309563"/>
              <a:gd name="connsiteX25" fmla="*/ 304835 w 337212"/>
              <a:gd name="connsiteY25" fmla="*/ 249238 h 309563"/>
              <a:gd name="connsiteX26" fmla="*/ 294203 w 337212"/>
              <a:gd name="connsiteY26" fmla="*/ 238761 h 309563"/>
              <a:gd name="connsiteX27" fmla="*/ 294203 w 337212"/>
              <a:gd name="connsiteY27" fmla="*/ 179824 h 309563"/>
              <a:gd name="connsiteX28" fmla="*/ 288886 w 337212"/>
              <a:gd name="connsiteY28" fmla="*/ 179824 h 309563"/>
              <a:gd name="connsiteX29" fmla="*/ 294203 w 337212"/>
              <a:gd name="connsiteY29" fmla="*/ 178515 h 309563"/>
              <a:gd name="connsiteX30" fmla="*/ 304835 w 337212"/>
              <a:gd name="connsiteY30" fmla="*/ 157560 h 309563"/>
              <a:gd name="connsiteX31" fmla="*/ 280912 w 337212"/>
              <a:gd name="connsiteY31" fmla="*/ 92075 h 309563"/>
              <a:gd name="connsiteX32" fmla="*/ 231699 w 337212"/>
              <a:gd name="connsiteY32" fmla="*/ 82550 h 309563"/>
              <a:gd name="connsiteX33" fmla="*/ 243745 w 337212"/>
              <a:gd name="connsiteY33" fmla="*/ 82550 h 309563"/>
              <a:gd name="connsiteX34" fmla="*/ 262484 w 337212"/>
              <a:gd name="connsiteY34" fmla="*/ 82550 h 309563"/>
              <a:gd name="connsiteX35" fmla="*/ 273192 w 337212"/>
              <a:gd name="connsiteY35" fmla="*/ 89117 h 309563"/>
              <a:gd name="connsiteX36" fmla="*/ 297285 w 337212"/>
              <a:gd name="connsiteY36" fmla="*/ 160041 h 309563"/>
              <a:gd name="connsiteX37" fmla="*/ 291931 w 337212"/>
              <a:gd name="connsiteY37" fmla="*/ 171861 h 309563"/>
              <a:gd name="connsiteX38" fmla="*/ 279885 w 337212"/>
              <a:gd name="connsiteY38" fmla="*/ 166608 h 309563"/>
              <a:gd name="connsiteX39" fmla="*/ 271854 w 337212"/>
              <a:gd name="connsiteY39" fmla="*/ 144280 h 309563"/>
              <a:gd name="connsiteX40" fmla="*/ 271854 w 337212"/>
              <a:gd name="connsiteY40" fmla="*/ 253292 h 309563"/>
              <a:gd name="connsiteX41" fmla="*/ 259807 w 337212"/>
              <a:gd name="connsiteY41" fmla="*/ 265113 h 309563"/>
              <a:gd name="connsiteX42" fmla="*/ 247761 w 337212"/>
              <a:gd name="connsiteY42" fmla="*/ 253292 h 309563"/>
              <a:gd name="connsiteX43" fmla="*/ 247761 w 337212"/>
              <a:gd name="connsiteY43" fmla="*/ 183682 h 309563"/>
              <a:gd name="connsiteX44" fmla="*/ 258469 w 337212"/>
              <a:gd name="connsiteY44" fmla="*/ 160041 h 309563"/>
              <a:gd name="connsiteX45" fmla="*/ 231699 w 337212"/>
              <a:gd name="connsiteY45" fmla="*/ 82550 h 309563"/>
              <a:gd name="connsiteX46" fmla="*/ 177724 w 337212"/>
              <a:gd name="connsiteY46" fmla="*/ 77788 h 309563"/>
              <a:gd name="connsiteX47" fmla="*/ 214510 w 337212"/>
              <a:gd name="connsiteY47" fmla="*/ 77788 h 309563"/>
              <a:gd name="connsiteX48" fmla="*/ 225021 w 337212"/>
              <a:gd name="connsiteY48" fmla="*/ 85643 h 309563"/>
              <a:gd name="connsiteX49" fmla="*/ 252610 w 337212"/>
              <a:gd name="connsiteY49" fmla="*/ 162884 h 309563"/>
              <a:gd name="connsiteX50" fmla="*/ 246041 w 337212"/>
              <a:gd name="connsiteY50" fmla="*/ 175976 h 309563"/>
              <a:gd name="connsiteX51" fmla="*/ 231590 w 337212"/>
              <a:gd name="connsiteY51" fmla="*/ 169430 h 309563"/>
              <a:gd name="connsiteX52" fmla="*/ 223707 w 337212"/>
              <a:gd name="connsiteY52" fmla="*/ 145865 h 309563"/>
              <a:gd name="connsiteX53" fmla="*/ 223707 w 337212"/>
              <a:gd name="connsiteY53" fmla="*/ 266309 h 309563"/>
              <a:gd name="connsiteX54" fmla="*/ 210569 w 337212"/>
              <a:gd name="connsiteY54" fmla="*/ 279401 h 309563"/>
              <a:gd name="connsiteX55" fmla="*/ 198745 w 337212"/>
              <a:gd name="connsiteY55" fmla="*/ 266309 h 309563"/>
              <a:gd name="connsiteX56" fmla="*/ 198745 w 337212"/>
              <a:gd name="connsiteY56" fmla="*/ 189068 h 309563"/>
              <a:gd name="connsiteX57" fmla="*/ 197759 w 337212"/>
              <a:gd name="connsiteY57" fmla="*/ 189068 h 309563"/>
              <a:gd name="connsiteX58" fmla="*/ 194803 w 337212"/>
              <a:gd name="connsiteY58" fmla="*/ 189068 h 309563"/>
              <a:gd name="connsiteX59" fmla="*/ 206628 w 337212"/>
              <a:gd name="connsiteY59" fmla="*/ 178595 h 309563"/>
              <a:gd name="connsiteX60" fmla="*/ 206628 w 337212"/>
              <a:gd name="connsiteY60" fmla="*/ 162884 h 309563"/>
              <a:gd name="connsiteX61" fmla="*/ 177724 w 337212"/>
              <a:gd name="connsiteY61" fmla="*/ 79097 h 309563"/>
              <a:gd name="connsiteX62" fmla="*/ 177724 w 337212"/>
              <a:gd name="connsiteY62" fmla="*/ 77788 h 309563"/>
              <a:gd name="connsiteX63" fmla="*/ 120574 w 337212"/>
              <a:gd name="connsiteY63" fmla="*/ 73025 h 309563"/>
              <a:gd name="connsiteX64" fmla="*/ 157008 w 337212"/>
              <a:gd name="connsiteY64" fmla="*/ 73025 h 309563"/>
              <a:gd name="connsiteX65" fmla="*/ 168720 w 337212"/>
              <a:gd name="connsiteY65" fmla="*/ 80953 h 309563"/>
              <a:gd name="connsiteX66" fmla="*/ 197347 w 337212"/>
              <a:gd name="connsiteY66" fmla="*/ 166840 h 309563"/>
              <a:gd name="connsiteX67" fmla="*/ 190840 w 337212"/>
              <a:gd name="connsiteY67" fmla="*/ 181375 h 309563"/>
              <a:gd name="connsiteX68" fmla="*/ 176527 w 337212"/>
              <a:gd name="connsiteY68" fmla="*/ 173447 h 309563"/>
              <a:gd name="connsiteX69" fmla="*/ 167418 w 337212"/>
              <a:gd name="connsiteY69" fmla="*/ 148341 h 309563"/>
              <a:gd name="connsiteX70" fmla="*/ 167418 w 337212"/>
              <a:gd name="connsiteY70" fmla="*/ 279153 h 309563"/>
              <a:gd name="connsiteX71" fmla="*/ 153105 w 337212"/>
              <a:gd name="connsiteY71" fmla="*/ 293688 h 309563"/>
              <a:gd name="connsiteX72" fmla="*/ 140093 w 337212"/>
              <a:gd name="connsiteY72" fmla="*/ 279153 h 309563"/>
              <a:gd name="connsiteX73" fmla="*/ 140093 w 337212"/>
              <a:gd name="connsiteY73" fmla="*/ 195909 h 309563"/>
              <a:gd name="connsiteX74" fmla="*/ 133586 w 337212"/>
              <a:gd name="connsiteY74" fmla="*/ 195909 h 309563"/>
              <a:gd name="connsiteX75" fmla="*/ 138791 w 337212"/>
              <a:gd name="connsiteY75" fmla="*/ 194588 h 309563"/>
              <a:gd name="connsiteX76" fmla="*/ 151804 w 337212"/>
              <a:gd name="connsiteY76" fmla="*/ 166840 h 309563"/>
              <a:gd name="connsiteX77" fmla="*/ 120574 w 337212"/>
              <a:gd name="connsiteY77" fmla="*/ 73025 h 309563"/>
              <a:gd name="connsiteX78" fmla="*/ 46220 w 337212"/>
              <a:gd name="connsiteY78" fmla="*/ 66675 h 309563"/>
              <a:gd name="connsiteX79" fmla="*/ 72821 w 337212"/>
              <a:gd name="connsiteY79" fmla="*/ 66675 h 309563"/>
              <a:gd name="connsiteX80" fmla="*/ 98092 w 337212"/>
              <a:gd name="connsiteY80" fmla="*/ 66675 h 309563"/>
              <a:gd name="connsiteX81" fmla="*/ 111393 w 337212"/>
              <a:gd name="connsiteY81" fmla="*/ 74595 h 309563"/>
              <a:gd name="connsiteX82" fmla="*/ 143315 w 337212"/>
              <a:gd name="connsiteY82" fmla="*/ 169638 h 309563"/>
              <a:gd name="connsiteX83" fmla="*/ 135334 w 337212"/>
              <a:gd name="connsiteY83" fmla="*/ 185479 h 309563"/>
              <a:gd name="connsiteX84" fmla="*/ 119374 w 337212"/>
              <a:gd name="connsiteY84" fmla="*/ 177559 h 309563"/>
              <a:gd name="connsiteX85" fmla="*/ 108733 w 337212"/>
              <a:gd name="connsiteY85" fmla="*/ 148518 h 309563"/>
              <a:gd name="connsiteX86" fmla="*/ 108733 w 337212"/>
              <a:gd name="connsiteY86" fmla="*/ 295043 h 309563"/>
              <a:gd name="connsiteX87" fmla="*/ 94102 w 337212"/>
              <a:gd name="connsiteY87" fmla="*/ 309563 h 309563"/>
              <a:gd name="connsiteX88" fmla="*/ 78141 w 337212"/>
              <a:gd name="connsiteY88" fmla="*/ 295043 h 309563"/>
              <a:gd name="connsiteX89" fmla="*/ 78141 w 337212"/>
              <a:gd name="connsiteY89" fmla="*/ 202640 h 309563"/>
              <a:gd name="connsiteX90" fmla="*/ 66171 w 337212"/>
              <a:gd name="connsiteY90" fmla="*/ 202640 h 309563"/>
              <a:gd name="connsiteX91" fmla="*/ 66171 w 337212"/>
              <a:gd name="connsiteY91" fmla="*/ 295043 h 309563"/>
              <a:gd name="connsiteX92" fmla="*/ 50210 w 337212"/>
              <a:gd name="connsiteY92" fmla="*/ 309563 h 309563"/>
              <a:gd name="connsiteX93" fmla="*/ 35579 w 337212"/>
              <a:gd name="connsiteY93" fmla="*/ 295043 h 309563"/>
              <a:gd name="connsiteX94" fmla="*/ 35579 w 337212"/>
              <a:gd name="connsiteY94" fmla="*/ 148518 h 309563"/>
              <a:gd name="connsiteX95" fmla="*/ 24938 w 337212"/>
              <a:gd name="connsiteY95" fmla="*/ 177559 h 309563"/>
              <a:gd name="connsiteX96" fmla="*/ 8978 w 337212"/>
              <a:gd name="connsiteY96" fmla="*/ 185479 h 309563"/>
              <a:gd name="connsiteX97" fmla="*/ 997 w 337212"/>
              <a:gd name="connsiteY97" fmla="*/ 169638 h 309563"/>
              <a:gd name="connsiteX98" fmla="*/ 32919 w 337212"/>
              <a:gd name="connsiteY98" fmla="*/ 74595 h 309563"/>
              <a:gd name="connsiteX99" fmla="*/ 46220 w 337212"/>
              <a:gd name="connsiteY99" fmla="*/ 66675 h 309563"/>
              <a:gd name="connsiteX100" fmla="*/ 289643 w 337212"/>
              <a:gd name="connsiteY100" fmla="*/ 49213 h 309563"/>
              <a:gd name="connsiteX101" fmla="*/ 309487 w 337212"/>
              <a:gd name="connsiteY101" fmla="*/ 68263 h 309563"/>
              <a:gd name="connsiteX102" fmla="*/ 289643 w 337212"/>
              <a:gd name="connsiteY102" fmla="*/ 87313 h 309563"/>
              <a:gd name="connsiteX103" fmla="*/ 269799 w 337212"/>
              <a:gd name="connsiteY103" fmla="*/ 68263 h 309563"/>
              <a:gd name="connsiteX104" fmla="*/ 271122 w 337212"/>
              <a:gd name="connsiteY104" fmla="*/ 68263 h 309563"/>
              <a:gd name="connsiteX105" fmla="*/ 272445 w 337212"/>
              <a:gd name="connsiteY105" fmla="*/ 59373 h 309563"/>
              <a:gd name="connsiteX106" fmla="*/ 289643 w 337212"/>
              <a:gd name="connsiteY106" fmla="*/ 49213 h 309563"/>
              <a:gd name="connsiteX107" fmla="*/ 244544 w 337212"/>
              <a:gd name="connsiteY107" fmla="*/ 33338 h 309563"/>
              <a:gd name="connsiteX108" fmla="*/ 266625 w 337212"/>
              <a:gd name="connsiteY108" fmla="*/ 55699 h 309563"/>
              <a:gd name="connsiteX109" fmla="*/ 244544 w 337212"/>
              <a:gd name="connsiteY109" fmla="*/ 79376 h 309563"/>
              <a:gd name="connsiteX110" fmla="*/ 223762 w 337212"/>
              <a:gd name="connsiteY110" fmla="*/ 63592 h 309563"/>
              <a:gd name="connsiteX111" fmla="*/ 226360 w 337212"/>
              <a:gd name="connsiteY111" fmla="*/ 49123 h 309563"/>
              <a:gd name="connsiteX112" fmla="*/ 226360 w 337212"/>
              <a:gd name="connsiteY112" fmla="*/ 43861 h 309563"/>
              <a:gd name="connsiteX113" fmla="*/ 244544 w 337212"/>
              <a:gd name="connsiteY113" fmla="*/ 33338 h 309563"/>
              <a:gd name="connsiteX114" fmla="*/ 192806 w 337212"/>
              <a:gd name="connsiteY114" fmla="*/ 23813 h 309563"/>
              <a:gd name="connsiteX115" fmla="*/ 217412 w 337212"/>
              <a:gd name="connsiteY115" fmla="*/ 48420 h 309563"/>
              <a:gd name="connsiteX116" fmla="*/ 192806 w 337212"/>
              <a:gd name="connsiteY116" fmla="*/ 73026 h 309563"/>
              <a:gd name="connsiteX117" fmla="*/ 168199 w 337212"/>
              <a:gd name="connsiteY117" fmla="*/ 51010 h 309563"/>
              <a:gd name="connsiteX118" fmla="*/ 170789 w 337212"/>
              <a:gd name="connsiteY118" fmla="*/ 39354 h 309563"/>
              <a:gd name="connsiteX119" fmla="*/ 170789 w 337212"/>
              <a:gd name="connsiteY119" fmla="*/ 38059 h 309563"/>
              <a:gd name="connsiteX120" fmla="*/ 192806 w 337212"/>
              <a:gd name="connsiteY120" fmla="*/ 23813 h 309563"/>
              <a:gd name="connsiteX121" fmla="*/ 133275 w 337212"/>
              <a:gd name="connsiteY121" fmla="*/ 12700 h 309563"/>
              <a:gd name="connsiteX122" fmla="*/ 160262 w 337212"/>
              <a:gd name="connsiteY122" fmla="*/ 39029 h 309563"/>
              <a:gd name="connsiteX123" fmla="*/ 133275 w 337212"/>
              <a:gd name="connsiteY123" fmla="*/ 66675 h 309563"/>
              <a:gd name="connsiteX124" fmla="*/ 106287 w 337212"/>
              <a:gd name="connsiteY124" fmla="*/ 48245 h 309563"/>
              <a:gd name="connsiteX125" fmla="*/ 111685 w 337212"/>
              <a:gd name="connsiteY125" fmla="*/ 29814 h 309563"/>
              <a:gd name="connsiteX126" fmla="*/ 110335 w 337212"/>
              <a:gd name="connsiteY126" fmla="*/ 23232 h 309563"/>
              <a:gd name="connsiteX127" fmla="*/ 133275 w 337212"/>
              <a:gd name="connsiteY127" fmla="*/ 12700 h 309563"/>
              <a:gd name="connsiteX128" fmla="*/ 72809 w 337212"/>
              <a:gd name="connsiteY128" fmla="*/ 0 h 309563"/>
              <a:gd name="connsiteX129" fmla="*/ 101525 w 337212"/>
              <a:gd name="connsiteY129" fmla="*/ 30163 h 309563"/>
              <a:gd name="connsiteX130" fmla="*/ 72809 w 337212"/>
              <a:gd name="connsiteY130" fmla="*/ 60325 h 309563"/>
              <a:gd name="connsiteX131" fmla="*/ 42787 w 337212"/>
              <a:gd name="connsiteY131" fmla="*/ 30163 h 309563"/>
              <a:gd name="connsiteX132" fmla="*/ 72809 w 337212"/>
              <a:gd name="connsiteY132" fmla="*/ 0 h 30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37212" h="309563">
                <a:moveTo>
                  <a:pt x="117399" y="192088"/>
                </a:moveTo>
                <a:cubicBezTo>
                  <a:pt x="121632" y="194720"/>
                  <a:pt x="125866" y="196036"/>
                  <a:pt x="130099" y="196036"/>
                </a:cubicBezTo>
                <a:cubicBezTo>
                  <a:pt x="130099" y="196036"/>
                  <a:pt x="130099" y="196036"/>
                  <a:pt x="130099" y="278941"/>
                </a:cubicBezTo>
                <a:cubicBezTo>
                  <a:pt x="130099" y="285521"/>
                  <a:pt x="124455" y="290785"/>
                  <a:pt x="117399" y="292101"/>
                </a:cubicBezTo>
                <a:close/>
                <a:moveTo>
                  <a:pt x="176137" y="187325"/>
                </a:moveTo>
                <a:cubicBezTo>
                  <a:pt x="179841" y="189956"/>
                  <a:pt x="183546" y="191271"/>
                  <a:pt x="187250" y="191271"/>
                </a:cubicBezTo>
                <a:cubicBezTo>
                  <a:pt x="187250" y="191271"/>
                  <a:pt x="187250" y="191271"/>
                  <a:pt x="187250" y="267562"/>
                </a:cubicBezTo>
                <a:cubicBezTo>
                  <a:pt x="187250" y="274139"/>
                  <a:pt x="182311" y="279400"/>
                  <a:pt x="176137" y="279400"/>
                </a:cubicBezTo>
                <a:cubicBezTo>
                  <a:pt x="176137" y="279400"/>
                  <a:pt x="176137" y="279400"/>
                  <a:pt x="176137" y="187325"/>
                </a:cubicBezTo>
                <a:close/>
                <a:moveTo>
                  <a:pt x="231699" y="180975"/>
                </a:moveTo>
                <a:cubicBezTo>
                  <a:pt x="233967" y="183646"/>
                  <a:pt x="236235" y="183646"/>
                  <a:pt x="239637" y="184982"/>
                </a:cubicBezTo>
                <a:cubicBezTo>
                  <a:pt x="239637" y="184982"/>
                  <a:pt x="239637" y="184982"/>
                  <a:pt x="239637" y="254429"/>
                </a:cubicBezTo>
                <a:cubicBezTo>
                  <a:pt x="239637" y="259771"/>
                  <a:pt x="236235" y="263778"/>
                  <a:pt x="231699" y="265113"/>
                </a:cubicBezTo>
                <a:close/>
                <a:moveTo>
                  <a:pt x="277737" y="177800"/>
                </a:moveTo>
                <a:cubicBezTo>
                  <a:pt x="280458" y="179099"/>
                  <a:pt x="283180" y="180398"/>
                  <a:pt x="287262" y="180398"/>
                </a:cubicBezTo>
                <a:cubicBezTo>
                  <a:pt x="287262" y="180398"/>
                  <a:pt x="287262" y="180398"/>
                  <a:pt x="287262" y="238847"/>
                </a:cubicBezTo>
                <a:cubicBezTo>
                  <a:pt x="287262" y="244043"/>
                  <a:pt x="283180" y="247939"/>
                  <a:pt x="277737" y="249238"/>
                </a:cubicBezTo>
                <a:close/>
                <a:moveTo>
                  <a:pt x="280912" y="92075"/>
                </a:moveTo>
                <a:cubicBezTo>
                  <a:pt x="282241" y="92075"/>
                  <a:pt x="306164" y="92075"/>
                  <a:pt x="307493" y="92075"/>
                </a:cubicBezTo>
                <a:cubicBezTo>
                  <a:pt x="311481" y="92075"/>
                  <a:pt x="314139" y="94694"/>
                  <a:pt x="315468" y="97314"/>
                </a:cubicBezTo>
                <a:cubicBezTo>
                  <a:pt x="315468" y="97314"/>
                  <a:pt x="315468" y="97314"/>
                  <a:pt x="336733" y="158869"/>
                </a:cubicBezTo>
                <a:cubicBezTo>
                  <a:pt x="338062" y="162798"/>
                  <a:pt x="336733" y="168037"/>
                  <a:pt x="331417" y="169347"/>
                </a:cubicBezTo>
                <a:cubicBezTo>
                  <a:pt x="327430" y="170657"/>
                  <a:pt x="322113" y="168037"/>
                  <a:pt x="320784" y="164108"/>
                </a:cubicBezTo>
                <a:cubicBezTo>
                  <a:pt x="320784" y="164108"/>
                  <a:pt x="320784" y="164108"/>
                  <a:pt x="314139" y="145772"/>
                </a:cubicBezTo>
                <a:cubicBezTo>
                  <a:pt x="314139" y="145772"/>
                  <a:pt x="314139" y="145772"/>
                  <a:pt x="314139" y="238761"/>
                </a:cubicBezTo>
                <a:cubicBezTo>
                  <a:pt x="314139" y="243999"/>
                  <a:pt x="310152" y="249238"/>
                  <a:pt x="304835" y="249238"/>
                </a:cubicBezTo>
                <a:cubicBezTo>
                  <a:pt x="299519" y="249238"/>
                  <a:pt x="294203" y="243999"/>
                  <a:pt x="294203" y="238761"/>
                </a:cubicBezTo>
                <a:cubicBezTo>
                  <a:pt x="294203" y="238761"/>
                  <a:pt x="294203" y="238761"/>
                  <a:pt x="294203" y="179824"/>
                </a:cubicBezTo>
                <a:cubicBezTo>
                  <a:pt x="294203" y="179824"/>
                  <a:pt x="294203" y="179824"/>
                  <a:pt x="288886" y="179824"/>
                </a:cubicBezTo>
                <a:cubicBezTo>
                  <a:pt x="291545" y="179824"/>
                  <a:pt x="292874" y="179824"/>
                  <a:pt x="294203" y="178515"/>
                </a:cubicBezTo>
                <a:cubicBezTo>
                  <a:pt x="302177" y="175895"/>
                  <a:pt x="307493" y="166727"/>
                  <a:pt x="304835" y="157560"/>
                </a:cubicBezTo>
                <a:cubicBezTo>
                  <a:pt x="304835" y="157560"/>
                  <a:pt x="304835" y="157560"/>
                  <a:pt x="280912" y="92075"/>
                </a:cubicBezTo>
                <a:close/>
                <a:moveTo>
                  <a:pt x="231699" y="82550"/>
                </a:moveTo>
                <a:cubicBezTo>
                  <a:pt x="235715" y="82550"/>
                  <a:pt x="239730" y="82550"/>
                  <a:pt x="243745" y="82550"/>
                </a:cubicBezTo>
                <a:cubicBezTo>
                  <a:pt x="253115" y="82550"/>
                  <a:pt x="262484" y="82550"/>
                  <a:pt x="262484" y="82550"/>
                </a:cubicBezTo>
                <a:cubicBezTo>
                  <a:pt x="267838" y="82550"/>
                  <a:pt x="271854" y="85177"/>
                  <a:pt x="273192" y="89117"/>
                </a:cubicBezTo>
                <a:cubicBezTo>
                  <a:pt x="273192" y="89117"/>
                  <a:pt x="273192" y="89117"/>
                  <a:pt x="297285" y="160041"/>
                </a:cubicBezTo>
                <a:cubicBezTo>
                  <a:pt x="299962" y="165294"/>
                  <a:pt x="297285" y="170548"/>
                  <a:pt x="291931" y="171861"/>
                </a:cubicBezTo>
                <a:cubicBezTo>
                  <a:pt x="286577" y="174488"/>
                  <a:pt x="281223" y="170548"/>
                  <a:pt x="279885" y="166608"/>
                </a:cubicBezTo>
                <a:cubicBezTo>
                  <a:pt x="279885" y="166608"/>
                  <a:pt x="279885" y="166608"/>
                  <a:pt x="271854" y="144280"/>
                </a:cubicBezTo>
                <a:cubicBezTo>
                  <a:pt x="271854" y="144280"/>
                  <a:pt x="271854" y="144280"/>
                  <a:pt x="271854" y="253292"/>
                </a:cubicBezTo>
                <a:cubicBezTo>
                  <a:pt x="271854" y="259859"/>
                  <a:pt x="266500" y="265113"/>
                  <a:pt x="259807" y="265113"/>
                </a:cubicBezTo>
                <a:cubicBezTo>
                  <a:pt x="253115" y="265113"/>
                  <a:pt x="247761" y="259859"/>
                  <a:pt x="247761" y="253292"/>
                </a:cubicBezTo>
                <a:cubicBezTo>
                  <a:pt x="247761" y="253292"/>
                  <a:pt x="247761" y="253292"/>
                  <a:pt x="247761" y="183682"/>
                </a:cubicBezTo>
                <a:cubicBezTo>
                  <a:pt x="257130" y="179742"/>
                  <a:pt x="262484" y="169235"/>
                  <a:pt x="258469" y="160041"/>
                </a:cubicBezTo>
                <a:cubicBezTo>
                  <a:pt x="258469" y="160041"/>
                  <a:pt x="258469" y="160041"/>
                  <a:pt x="231699" y="82550"/>
                </a:cubicBezTo>
                <a:close/>
                <a:moveTo>
                  <a:pt x="177724" y="77788"/>
                </a:moveTo>
                <a:cubicBezTo>
                  <a:pt x="177724" y="77788"/>
                  <a:pt x="213196" y="77788"/>
                  <a:pt x="214510" y="77788"/>
                </a:cubicBezTo>
                <a:cubicBezTo>
                  <a:pt x="219765" y="77788"/>
                  <a:pt x="223707" y="80406"/>
                  <a:pt x="225021" y="85643"/>
                </a:cubicBezTo>
                <a:cubicBezTo>
                  <a:pt x="225021" y="85643"/>
                  <a:pt x="225021" y="85643"/>
                  <a:pt x="252610" y="162884"/>
                </a:cubicBezTo>
                <a:cubicBezTo>
                  <a:pt x="253924" y="168121"/>
                  <a:pt x="251296" y="174667"/>
                  <a:pt x="246041" y="175976"/>
                </a:cubicBezTo>
                <a:cubicBezTo>
                  <a:pt x="239472" y="178595"/>
                  <a:pt x="234217" y="175976"/>
                  <a:pt x="231590" y="169430"/>
                </a:cubicBezTo>
                <a:cubicBezTo>
                  <a:pt x="231590" y="169430"/>
                  <a:pt x="231590" y="169430"/>
                  <a:pt x="223707" y="145865"/>
                </a:cubicBezTo>
                <a:cubicBezTo>
                  <a:pt x="223707" y="145865"/>
                  <a:pt x="223707" y="145865"/>
                  <a:pt x="223707" y="266309"/>
                </a:cubicBezTo>
                <a:cubicBezTo>
                  <a:pt x="223707" y="272855"/>
                  <a:pt x="218452" y="279401"/>
                  <a:pt x="210569" y="279401"/>
                </a:cubicBezTo>
                <a:cubicBezTo>
                  <a:pt x="204000" y="279401"/>
                  <a:pt x="198745" y="272855"/>
                  <a:pt x="198745" y="266309"/>
                </a:cubicBezTo>
                <a:cubicBezTo>
                  <a:pt x="198745" y="266309"/>
                  <a:pt x="198745" y="266309"/>
                  <a:pt x="198745" y="189068"/>
                </a:cubicBezTo>
                <a:cubicBezTo>
                  <a:pt x="198745" y="189068"/>
                  <a:pt x="198745" y="189068"/>
                  <a:pt x="197759" y="189068"/>
                </a:cubicBezTo>
                <a:lnTo>
                  <a:pt x="194803" y="189068"/>
                </a:lnTo>
                <a:cubicBezTo>
                  <a:pt x="200059" y="187759"/>
                  <a:pt x="204000" y="183831"/>
                  <a:pt x="206628" y="178595"/>
                </a:cubicBezTo>
                <a:cubicBezTo>
                  <a:pt x="209255" y="173358"/>
                  <a:pt x="209255" y="168121"/>
                  <a:pt x="206628" y="162884"/>
                </a:cubicBezTo>
                <a:cubicBezTo>
                  <a:pt x="206628" y="162884"/>
                  <a:pt x="206628" y="162884"/>
                  <a:pt x="177724" y="79097"/>
                </a:cubicBezTo>
                <a:cubicBezTo>
                  <a:pt x="177724" y="79097"/>
                  <a:pt x="177724" y="77788"/>
                  <a:pt x="177724" y="77788"/>
                </a:cubicBezTo>
                <a:close/>
                <a:moveTo>
                  <a:pt x="120574" y="73025"/>
                </a:moveTo>
                <a:cubicBezTo>
                  <a:pt x="120574" y="73025"/>
                  <a:pt x="157008" y="73025"/>
                  <a:pt x="157008" y="73025"/>
                </a:cubicBezTo>
                <a:cubicBezTo>
                  <a:pt x="162213" y="73025"/>
                  <a:pt x="167418" y="75668"/>
                  <a:pt x="168720" y="80953"/>
                </a:cubicBezTo>
                <a:cubicBezTo>
                  <a:pt x="168720" y="80953"/>
                  <a:pt x="168720" y="80953"/>
                  <a:pt x="197347" y="166840"/>
                </a:cubicBezTo>
                <a:cubicBezTo>
                  <a:pt x="199949" y="172125"/>
                  <a:pt x="197347" y="178732"/>
                  <a:pt x="190840" y="181375"/>
                </a:cubicBezTo>
                <a:cubicBezTo>
                  <a:pt x="184334" y="184017"/>
                  <a:pt x="177828" y="180053"/>
                  <a:pt x="176527" y="173447"/>
                </a:cubicBezTo>
                <a:lnTo>
                  <a:pt x="167418" y="148341"/>
                </a:lnTo>
                <a:cubicBezTo>
                  <a:pt x="167418" y="148341"/>
                  <a:pt x="167418" y="148341"/>
                  <a:pt x="167418" y="279153"/>
                </a:cubicBezTo>
                <a:cubicBezTo>
                  <a:pt x="167418" y="287081"/>
                  <a:pt x="160912" y="293688"/>
                  <a:pt x="153105" y="293688"/>
                </a:cubicBezTo>
                <a:cubicBezTo>
                  <a:pt x="145297" y="293688"/>
                  <a:pt x="140093" y="287081"/>
                  <a:pt x="140093" y="279153"/>
                </a:cubicBezTo>
                <a:cubicBezTo>
                  <a:pt x="140093" y="279153"/>
                  <a:pt x="140093" y="279153"/>
                  <a:pt x="140093" y="195909"/>
                </a:cubicBezTo>
                <a:cubicBezTo>
                  <a:pt x="140093" y="195909"/>
                  <a:pt x="140093" y="195909"/>
                  <a:pt x="133586" y="195909"/>
                </a:cubicBezTo>
                <a:cubicBezTo>
                  <a:pt x="134888" y="195909"/>
                  <a:pt x="136189" y="195909"/>
                  <a:pt x="138791" y="194588"/>
                </a:cubicBezTo>
                <a:cubicBezTo>
                  <a:pt x="150502" y="190624"/>
                  <a:pt x="155707" y="177411"/>
                  <a:pt x="151804" y="166840"/>
                </a:cubicBezTo>
                <a:cubicBezTo>
                  <a:pt x="151804" y="166840"/>
                  <a:pt x="151804" y="166840"/>
                  <a:pt x="120574" y="73025"/>
                </a:cubicBezTo>
                <a:close/>
                <a:moveTo>
                  <a:pt x="46220" y="66675"/>
                </a:moveTo>
                <a:cubicBezTo>
                  <a:pt x="47550" y="66675"/>
                  <a:pt x="59520" y="66675"/>
                  <a:pt x="72821" y="66675"/>
                </a:cubicBezTo>
                <a:cubicBezTo>
                  <a:pt x="84792" y="66675"/>
                  <a:pt x="96762" y="66675"/>
                  <a:pt x="98092" y="66675"/>
                </a:cubicBezTo>
                <a:cubicBezTo>
                  <a:pt x="103413" y="66675"/>
                  <a:pt x="108733" y="69315"/>
                  <a:pt x="111393" y="74595"/>
                </a:cubicBezTo>
                <a:cubicBezTo>
                  <a:pt x="111393" y="74595"/>
                  <a:pt x="111393" y="74595"/>
                  <a:pt x="143315" y="169638"/>
                </a:cubicBezTo>
                <a:cubicBezTo>
                  <a:pt x="145975" y="176239"/>
                  <a:pt x="143315" y="184159"/>
                  <a:pt x="135334" y="185479"/>
                </a:cubicBezTo>
                <a:cubicBezTo>
                  <a:pt x="128684" y="188119"/>
                  <a:pt x="122034" y="184159"/>
                  <a:pt x="119374" y="177559"/>
                </a:cubicBezTo>
                <a:cubicBezTo>
                  <a:pt x="119374" y="177559"/>
                  <a:pt x="119374" y="177559"/>
                  <a:pt x="108733" y="148518"/>
                </a:cubicBezTo>
                <a:cubicBezTo>
                  <a:pt x="108733" y="148518"/>
                  <a:pt x="108733" y="148518"/>
                  <a:pt x="108733" y="295043"/>
                </a:cubicBezTo>
                <a:cubicBezTo>
                  <a:pt x="108733" y="302963"/>
                  <a:pt x="102083" y="309563"/>
                  <a:pt x="94102" y="309563"/>
                </a:cubicBezTo>
                <a:cubicBezTo>
                  <a:pt x="84792" y="309563"/>
                  <a:pt x="78141" y="302963"/>
                  <a:pt x="78141" y="295043"/>
                </a:cubicBezTo>
                <a:cubicBezTo>
                  <a:pt x="78141" y="295043"/>
                  <a:pt x="78141" y="295043"/>
                  <a:pt x="78141" y="202640"/>
                </a:cubicBezTo>
                <a:cubicBezTo>
                  <a:pt x="78141" y="202640"/>
                  <a:pt x="78141" y="202640"/>
                  <a:pt x="66171" y="202640"/>
                </a:cubicBezTo>
                <a:cubicBezTo>
                  <a:pt x="66171" y="202640"/>
                  <a:pt x="66171" y="202640"/>
                  <a:pt x="66171" y="295043"/>
                </a:cubicBezTo>
                <a:cubicBezTo>
                  <a:pt x="66171" y="302963"/>
                  <a:pt x="59520" y="309563"/>
                  <a:pt x="50210" y="309563"/>
                </a:cubicBezTo>
                <a:cubicBezTo>
                  <a:pt x="42229" y="309563"/>
                  <a:pt x="35579" y="302963"/>
                  <a:pt x="35579" y="295043"/>
                </a:cubicBezTo>
                <a:cubicBezTo>
                  <a:pt x="35579" y="295043"/>
                  <a:pt x="35579" y="295043"/>
                  <a:pt x="35579" y="148518"/>
                </a:cubicBezTo>
                <a:cubicBezTo>
                  <a:pt x="35579" y="148518"/>
                  <a:pt x="35579" y="148518"/>
                  <a:pt x="24938" y="177559"/>
                </a:cubicBezTo>
                <a:cubicBezTo>
                  <a:pt x="22278" y="184159"/>
                  <a:pt x="15628" y="188119"/>
                  <a:pt x="8978" y="185479"/>
                </a:cubicBezTo>
                <a:cubicBezTo>
                  <a:pt x="997" y="184159"/>
                  <a:pt x="-1663" y="176239"/>
                  <a:pt x="997" y="169638"/>
                </a:cubicBezTo>
                <a:cubicBezTo>
                  <a:pt x="997" y="169638"/>
                  <a:pt x="997" y="169638"/>
                  <a:pt x="32919" y="74595"/>
                </a:cubicBezTo>
                <a:cubicBezTo>
                  <a:pt x="35579" y="69315"/>
                  <a:pt x="40899" y="66675"/>
                  <a:pt x="46220" y="66675"/>
                </a:cubicBezTo>
                <a:close/>
                <a:moveTo>
                  <a:pt x="289643" y="49213"/>
                </a:moveTo>
                <a:cubicBezTo>
                  <a:pt x="301549" y="49213"/>
                  <a:pt x="309487" y="58103"/>
                  <a:pt x="309487" y="68263"/>
                </a:cubicBezTo>
                <a:cubicBezTo>
                  <a:pt x="309487" y="79693"/>
                  <a:pt x="300227" y="87313"/>
                  <a:pt x="289643" y="87313"/>
                </a:cubicBezTo>
                <a:cubicBezTo>
                  <a:pt x="280383" y="87313"/>
                  <a:pt x="269799" y="79693"/>
                  <a:pt x="269799" y="68263"/>
                </a:cubicBezTo>
                <a:cubicBezTo>
                  <a:pt x="269799" y="68263"/>
                  <a:pt x="271122" y="68263"/>
                  <a:pt x="271122" y="68263"/>
                </a:cubicBezTo>
                <a:cubicBezTo>
                  <a:pt x="271122" y="65723"/>
                  <a:pt x="272445" y="63183"/>
                  <a:pt x="272445" y="59373"/>
                </a:cubicBezTo>
                <a:cubicBezTo>
                  <a:pt x="276414" y="54293"/>
                  <a:pt x="283028" y="49213"/>
                  <a:pt x="289643" y="49213"/>
                </a:cubicBezTo>
                <a:close/>
                <a:moveTo>
                  <a:pt x="244544" y="33338"/>
                </a:moveTo>
                <a:cubicBezTo>
                  <a:pt x="257533" y="33338"/>
                  <a:pt x="266625" y="43861"/>
                  <a:pt x="266625" y="55699"/>
                </a:cubicBezTo>
                <a:cubicBezTo>
                  <a:pt x="266625" y="68853"/>
                  <a:pt x="256234" y="79376"/>
                  <a:pt x="244544" y="79376"/>
                </a:cubicBezTo>
                <a:cubicBezTo>
                  <a:pt x="235452" y="79376"/>
                  <a:pt x="226360" y="72799"/>
                  <a:pt x="223762" y="63592"/>
                </a:cubicBezTo>
                <a:cubicBezTo>
                  <a:pt x="225061" y="59645"/>
                  <a:pt x="226360" y="54384"/>
                  <a:pt x="226360" y="49123"/>
                </a:cubicBezTo>
                <a:cubicBezTo>
                  <a:pt x="226360" y="47807"/>
                  <a:pt x="226360" y="46492"/>
                  <a:pt x="226360" y="43861"/>
                </a:cubicBezTo>
                <a:cubicBezTo>
                  <a:pt x="230256" y="37284"/>
                  <a:pt x="236751" y="33338"/>
                  <a:pt x="244544" y="33338"/>
                </a:cubicBezTo>
                <a:close/>
                <a:moveTo>
                  <a:pt x="192806" y="23813"/>
                </a:moveTo>
                <a:cubicBezTo>
                  <a:pt x="205756" y="23813"/>
                  <a:pt x="217412" y="35469"/>
                  <a:pt x="217412" y="48420"/>
                </a:cubicBezTo>
                <a:cubicBezTo>
                  <a:pt x="217412" y="62665"/>
                  <a:pt x="205756" y="73026"/>
                  <a:pt x="192806" y="73026"/>
                </a:cubicBezTo>
                <a:cubicBezTo>
                  <a:pt x="179855" y="73026"/>
                  <a:pt x="169494" y="63961"/>
                  <a:pt x="168199" y="51010"/>
                </a:cubicBezTo>
                <a:cubicBezTo>
                  <a:pt x="169494" y="48420"/>
                  <a:pt x="170789" y="44534"/>
                  <a:pt x="170789" y="39354"/>
                </a:cubicBezTo>
                <a:cubicBezTo>
                  <a:pt x="170789" y="39354"/>
                  <a:pt x="170789" y="39354"/>
                  <a:pt x="170789" y="38059"/>
                </a:cubicBezTo>
                <a:cubicBezTo>
                  <a:pt x="174674" y="30288"/>
                  <a:pt x="182445" y="23813"/>
                  <a:pt x="192806" y="23813"/>
                </a:cubicBezTo>
                <a:close/>
                <a:moveTo>
                  <a:pt x="133275" y="12700"/>
                </a:moveTo>
                <a:cubicBezTo>
                  <a:pt x="148118" y="12700"/>
                  <a:pt x="160262" y="24548"/>
                  <a:pt x="160262" y="39029"/>
                </a:cubicBezTo>
                <a:cubicBezTo>
                  <a:pt x="160262" y="54827"/>
                  <a:pt x="148118" y="66675"/>
                  <a:pt x="133275" y="66675"/>
                </a:cubicBezTo>
                <a:cubicBezTo>
                  <a:pt x="121130" y="66675"/>
                  <a:pt x="110335" y="60093"/>
                  <a:pt x="106287" y="48245"/>
                </a:cubicBezTo>
                <a:cubicBezTo>
                  <a:pt x="108986" y="42979"/>
                  <a:pt x="111685" y="36396"/>
                  <a:pt x="111685" y="29814"/>
                </a:cubicBezTo>
                <a:cubicBezTo>
                  <a:pt x="111685" y="27181"/>
                  <a:pt x="110335" y="25865"/>
                  <a:pt x="110335" y="23232"/>
                </a:cubicBezTo>
                <a:cubicBezTo>
                  <a:pt x="115733" y="16649"/>
                  <a:pt x="123829" y="12700"/>
                  <a:pt x="133275" y="12700"/>
                </a:cubicBezTo>
                <a:close/>
                <a:moveTo>
                  <a:pt x="72809" y="0"/>
                </a:moveTo>
                <a:cubicBezTo>
                  <a:pt x="88472" y="0"/>
                  <a:pt x="101525" y="14426"/>
                  <a:pt x="101525" y="30163"/>
                </a:cubicBezTo>
                <a:cubicBezTo>
                  <a:pt x="101525" y="47211"/>
                  <a:pt x="87167" y="60325"/>
                  <a:pt x="72809" y="60325"/>
                </a:cubicBezTo>
                <a:cubicBezTo>
                  <a:pt x="57145" y="60325"/>
                  <a:pt x="42787" y="47211"/>
                  <a:pt x="42787" y="30163"/>
                </a:cubicBezTo>
                <a:cubicBezTo>
                  <a:pt x="42787" y="14426"/>
                  <a:pt x="55840" y="0"/>
                  <a:pt x="72809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</a:p>
        </p:txBody>
      </p:sp>
      <p:pic>
        <p:nvPicPr>
          <p:cNvPr id="30" name="图片 5"/>
          <p:cNvPicPr>
            <a:picLocks noChangeAspect="1" noChangeArrowheads="1"/>
          </p:cNvPicPr>
          <p:nvPr/>
        </p:nvPicPr>
        <p:blipFill>
          <a:blip r:embed="rId4">
            <a:grayscl/>
            <a:lum bright="-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51195" y="912495"/>
            <a:ext cx="2974975" cy="255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03555" y="501650"/>
            <a:ext cx="49510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有些班级可能会有具有自己班级特色化的变动</a:t>
            </a:r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重写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比如达内规定是迟到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次警告（</a:t>
            </a:r>
            <a:r>
              <a:rPr lang="zh-CN" altLang="en-US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父类方法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班级内部除了执行这个方法之外，每次迟到一分钟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个俯卧撑</a:t>
            </a:r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zh-CN" altLang="en-US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扩展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班级完全的执行了全部的规定，没有改变规定内的项，仅仅做了扩展（</a:t>
            </a:r>
            <a:r>
              <a:rPr lang="zh-CN" altLang="en-US" sz="16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里氏替换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24120" y="3848735"/>
            <a:ext cx="1141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TSD1910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78150" y="3848735"/>
            <a:ext cx="1141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AID1910</a:t>
            </a:r>
            <a:endParaRPr lang="en-US" altLang="zh-CN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79170" y="3848735"/>
            <a:ext cx="1141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其他班级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76140" y="4558030"/>
            <a:ext cx="18376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chemeClr val="tx1"/>
                </a:solidFill>
              </a:rPr>
              <a:t>迟到</a:t>
            </a:r>
            <a:r>
              <a:rPr lang="en-US" altLang="zh-CN" sz="1200" b="1">
                <a:solidFill>
                  <a:schemeClr val="tx1"/>
                </a:solidFill>
              </a:rPr>
              <a:t>1</a:t>
            </a:r>
            <a:r>
              <a:rPr lang="zh-CN" altLang="en-US" sz="1200" b="1">
                <a:solidFill>
                  <a:schemeClr val="tx1"/>
                </a:solidFill>
              </a:rPr>
              <a:t>分钟</a:t>
            </a:r>
            <a:r>
              <a:rPr lang="en-US" altLang="zh-CN" sz="1200" b="1">
                <a:solidFill>
                  <a:schemeClr val="tx1"/>
                </a:solidFill>
              </a:rPr>
              <a:t>1</a:t>
            </a:r>
            <a:r>
              <a:rPr lang="zh-CN" altLang="en-US" sz="1200" b="1">
                <a:solidFill>
                  <a:schemeClr val="tx1"/>
                </a:solidFill>
              </a:rPr>
              <a:t>个俯卧撑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16530" y="4558030"/>
            <a:ext cx="18376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chemeClr val="tx1"/>
                </a:solidFill>
              </a:rPr>
              <a:t>迟到</a:t>
            </a:r>
            <a:r>
              <a:rPr lang="en-US" altLang="zh-CN" sz="1200" b="1">
                <a:solidFill>
                  <a:schemeClr val="tx1"/>
                </a:solidFill>
              </a:rPr>
              <a:t>1</a:t>
            </a:r>
            <a:r>
              <a:rPr lang="zh-CN" altLang="en-US" sz="1200" b="1">
                <a:solidFill>
                  <a:schemeClr val="tx1"/>
                </a:solidFill>
              </a:rPr>
              <a:t>分钟</a:t>
            </a:r>
            <a:r>
              <a:rPr lang="en-US" altLang="zh-CN" sz="1200" b="1">
                <a:solidFill>
                  <a:schemeClr val="tx1"/>
                </a:solidFill>
              </a:rPr>
              <a:t>10</a:t>
            </a:r>
            <a:r>
              <a:rPr lang="zh-CN" altLang="en-US" sz="1200" b="1">
                <a:solidFill>
                  <a:schemeClr val="tx1"/>
                </a:solidFill>
              </a:rPr>
              <a:t>个俯卧撑</a:t>
            </a:r>
            <a:endParaRPr lang="zh-CN" altLang="en-US" sz="1200" b="1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0555" y="4558030"/>
            <a:ext cx="183769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>
                <a:solidFill>
                  <a:schemeClr val="tx1"/>
                </a:solidFill>
              </a:rPr>
              <a:t>迟到</a:t>
            </a:r>
            <a:r>
              <a:rPr lang="en-US" altLang="zh-CN" sz="1200" b="1">
                <a:solidFill>
                  <a:schemeClr val="tx1"/>
                </a:solidFill>
              </a:rPr>
              <a:t>1</a:t>
            </a:r>
            <a:r>
              <a:rPr lang="zh-CN" altLang="en-US" sz="1200" b="1">
                <a:solidFill>
                  <a:schemeClr val="tx1"/>
                </a:solidFill>
              </a:rPr>
              <a:t>分钟</a:t>
            </a:r>
            <a:r>
              <a:rPr lang="en-US" altLang="zh-CN" sz="1200" b="1">
                <a:solidFill>
                  <a:schemeClr val="tx1"/>
                </a:solidFill>
              </a:rPr>
              <a:t>2</a:t>
            </a:r>
            <a:r>
              <a:rPr lang="zh-CN" altLang="en-US" sz="1200" b="1">
                <a:solidFill>
                  <a:schemeClr val="tx1"/>
                </a:solidFill>
              </a:rPr>
              <a:t>个俯卧撑</a:t>
            </a:r>
            <a:endParaRPr lang="zh-CN" altLang="en-US" sz="12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nodeType="tmRoot"/>
      </p:par>
    </p:tnLst>
    <p:bldLst>
      <p:bldP spid="2" grpId="0"/>
      <p:bldP spid="3" grpId="1"/>
      <p:bldP spid="4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19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2088232" y="4228728"/>
            <a:ext cx="927068" cy="38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 descr="20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772308" y="4348061"/>
            <a:ext cx="229275" cy="276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4" descr="9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16224" y="3256620"/>
            <a:ext cx="398739" cy="717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5" descr="10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160240" y="3724672"/>
            <a:ext cx="189401" cy="194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6" name="Picture 6" descr="14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908212" y="3652664"/>
            <a:ext cx="428645" cy="875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7" name="Picture 7" descr="7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900100" y="3004592"/>
            <a:ext cx="877226" cy="127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8" name="Picture 8" descr="6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1404156" y="3112604"/>
            <a:ext cx="398739" cy="538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9" name="Picture 9" descr="1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1332148" y="2032484"/>
            <a:ext cx="1365682" cy="1076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0" name="Picture 10" descr="2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1898650" y="2205097"/>
            <a:ext cx="1026753" cy="109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1" name="Picture 11" descr="3"/>
          <p:cNvPicPr>
            <a:picLocks noChangeAspect="1" noChangeArrowheads="1"/>
          </p:cNvPicPr>
          <p:nvPr/>
        </p:nvPicPr>
        <p:blipFill>
          <a:blip r:embed="rId10"/>
          <a:stretch>
            <a:fillRect/>
          </a:stretch>
        </p:blipFill>
        <p:spPr bwMode="auto">
          <a:xfrm>
            <a:off x="1512168" y="2896580"/>
            <a:ext cx="448581" cy="38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2" name="Picture 12" descr="4"/>
          <p:cNvPicPr>
            <a:picLocks noChangeAspect="1" noChangeArrowheads="1"/>
          </p:cNvPicPr>
          <p:nvPr/>
        </p:nvPicPr>
        <p:blipFill>
          <a:blip r:embed="rId11"/>
          <a:stretch>
            <a:fillRect/>
          </a:stretch>
        </p:blipFill>
        <p:spPr bwMode="auto">
          <a:xfrm>
            <a:off x="1152128" y="3328628"/>
            <a:ext cx="757605" cy="366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3" name="Picture 13" descr="5"/>
          <p:cNvPicPr>
            <a:picLocks noChangeAspect="1" noChangeArrowheads="1"/>
          </p:cNvPicPr>
          <p:nvPr/>
        </p:nvPicPr>
        <p:blipFill>
          <a:blip r:embed="rId12"/>
          <a:stretch>
            <a:fillRect/>
          </a:stretch>
        </p:blipFill>
        <p:spPr bwMode="auto">
          <a:xfrm>
            <a:off x="1548172" y="3220616"/>
            <a:ext cx="89716" cy="269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4" name="Picture 14" descr="11"/>
          <p:cNvPicPr>
            <a:picLocks noChangeAspect="1" noChangeArrowheads="1"/>
          </p:cNvPicPr>
          <p:nvPr/>
        </p:nvPicPr>
        <p:blipFill>
          <a:blip r:embed="rId13"/>
          <a:stretch>
            <a:fillRect/>
          </a:stretch>
        </p:blipFill>
        <p:spPr bwMode="auto">
          <a:xfrm>
            <a:off x="1872208" y="3400636"/>
            <a:ext cx="360040" cy="372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5" name="Picture 15" descr="12"/>
          <p:cNvPicPr>
            <a:picLocks noChangeAspect="1" noChangeArrowheads="1"/>
          </p:cNvPicPr>
          <p:nvPr/>
        </p:nvPicPr>
        <p:blipFill>
          <a:blip r:embed="rId14"/>
          <a:stretch>
            <a:fillRect/>
          </a:stretch>
        </p:blipFill>
        <p:spPr bwMode="auto">
          <a:xfrm>
            <a:off x="1620180" y="3292624"/>
            <a:ext cx="239245" cy="97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6" name="Picture 16" descr="8"/>
          <p:cNvPicPr>
            <a:picLocks noChangeAspect="1" noChangeArrowheads="1"/>
          </p:cNvPicPr>
          <p:nvPr/>
        </p:nvPicPr>
        <p:blipFill>
          <a:blip r:embed="rId15"/>
          <a:stretch>
            <a:fillRect/>
          </a:stretch>
        </p:blipFill>
        <p:spPr bwMode="auto">
          <a:xfrm>
            <a:off x="2232248" y="3796680"/>
            <a:ext cx="59811" cy="18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7" name="Picture 17" descr="15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1764196" y="3904692"/>
            <a:ext cx="528329" cy="650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8" name="Picture 18" descr="16"/>
          <p:cNvPicPr>
            <a:picLocks noChangeAspect="1" noChangeArrowheads="1"/>
          </p:cNvPicPr>
          <p:nvPr/>
        </p:nvPicPr>
        <p:blipFill>
          <a:blip r:embed="rId17"/>
          <a:stretch>
            <a:fillRect/>
          </a:stretch>
        </p:blipFill>
        <p:spPr bwMode="auto">
          <a:xfrm>
            <a:off x="1656184" y="4012704"/>
            <a:ext cx="179433" cy="216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9" name="Picture 19" descr="17"/>
          <p:cNvPicPr>
            <a:picLocks noChangeAspect="1" noChangeArrowheads="1"/>
          </p:cNvPicPr>
          <p:nvPr/>
        </p:nvPicPr>
        <p:blipFill>
          <a:blip r:embed="rId18"/>
          <a:stretch>
            <a:fillRect/>
          </a:stretch>
        </p:blipFill>
        <p:spPr bwMode="auto">
          <a:xfrm>
            <a:off x="2160240" y="3940696"/>
            <a:ext cx="677857" cy="53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0" name="Picture 20" descr="18"/>
          <p:cNvPicPr>
            <a:picLocks noChangeAspect="1" noChangeArrowheads="1"/>
          </p:cNvPicPr>
          <p:nvPr/>
        </p:nvPicPr>
        <p:blipFill>
          <a:blip r:embed="rId19"/>
          <a:stretch>
            <a:fillRect/>
          </a:stretch>
        </p:blipFill>
        <p:spPr bwMode="auto">
          <a:xfrm>
            <a:off x="2736304" y="4588768"/>
            <a:ext cx="109653" cy="7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1" name="Picture 21" descr="13"/>
          <p:cNvPicPr>
            <a:picLocks noChangeAspect="1" noChangeArrowheads="1"/>
          </p:cNvPicPr>
          <p:nvPr/>
        </p:nvPicPr>
        <p:blipFill>
          <a:blip r:embed="rId20"/>
          <a:stretch>
            <a:fillRect/>
          </a:stretch>
        </p:blipFill>
        <p:spPr bwMode="auto">
          <a:xfrm>
            <a:off x="1440160" y="3652664"/>
            <a:ext cx="538298" cy="381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2" name="Picture 22" descr="b"/>
          <p:cNvPicPr>
            <a:picLocks noChangeAspect="1" noChangeArrowheads="1"/>
          </p:cNvPicPr>
          <p:nvPr/>
        </p:nvPicPr>
        <p:blipFill>
          <a:blip r:embed="rId21"/>
          <a:stretch>
            <a:fillRect/>
          </a:stretch>
        </p:blipFill>
        <p:spPr bwMode="auto">
          <a:xfrm>
            <a:off x="2808312" y="4636539"/>
            <a:ext cx="338928" cy="508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3" name="Picture 23" descr="a"/>
          <p:cNvPicPr>
            <a:picLocks noChangeAspect="1" noChangeArrowheads="1"/>
          </p:cNvPicPr>
          <p:nvPr/>
        </p:nvPicPr>
        <p:blipFill>
          <a:blip r:embed="rId22"/>
          <a:stretch>
            <a:fillRect/>
          </a:stretch>
        </p:blipFill>
        <p:spPr bwMode="auto">
          <a:xfrm>
            <a:off x="0" y="4228728"/>
            <a:ext cx="1285934" cy="89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4" name="Picture 24" descr="27"/>
          <p:cNvPicPr>
            <a:picLocks noChangeAspect="1" noChangeArrowheads="1"/>
          </p:cNvPicPr>
          <p:nvPr/>
        </p:nvPicPr>
        <p:blipFill>
          <a:blip r:embed="rId23"/>
          <a:stretch>
            <a:fillRect/>
          </a:stretch>
        </p:blipFill>
        <p:spPr bwMode="auto">
          <a:xfrm>
            <a:off x="1895016" y="3068618"/>
            <a:ext cx="59811" cy="186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文本框 62"/>
          <p:cNvSpPr txBox="1"/>
          <p:nvPr/>
        </p:nvSpPr>
        <p:spPr>
          <a:xfrm>
            <a:off x="3672205" y="967740"/>
            <a:ext cx="3409315" cy="7899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ts val="1875"/>
              </a:lnSpc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也就是最初根据需求进行封装分类，而后提炼共性组合继承，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ts val="1875"/>
              </a:lnSpc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最后继承后不同的表达即是多态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8" name="Freeform 19"/>
          <p:cNvSpPr>
            <a:spLocks noEditPoints="1"/>
          </p:cNvSpPr>
          <p:nvPr/>
        </p:nvSpPr>
        <p:spPr bwMode="auto">
          <a:xfrm>
            <a:off x="3080385" y="268605"/>
            <a:ext cx="4355465" cy="2436495"/>
          </a:xfrm>
          <a:custGeom>
            <a:avLst/>
            <a:gdLst>
              <a:gd name="T0" fmla="*/ 104 w 118"/>
              <a:gd name="T1" fmla="*/ 15 h 98"/>
              <a:gd name="T2" fmla="*/ 43 w 118"/>
              <a:gd name="T3" fmla="*/ 4 h 98"/>
              <a:gd name="T4" fmla="*/ 15 w 118"/>
              <a:gd name="T5" fmla="*/ 20 h 98"/>
              <a:gd name="T6" fmla="*/ 7 w 118"/>
              <a:gd name="T7" fmla="*/ 50 h 98"/>
              <a:gd name="T8" fmla="*/ 20 w 118"/>
              <a:gd name="T9" fmla="*/ 72 h 98"/>
              <a:gd name="T10" fmla="*/ 3 w 118"/>
              <a:gd name="T11" fmla="*/ 94 h 98"/>
              <a:gd name="T12" fmla="*/ 3 w 118"/>
              <a:gd name="T13" fmla="*/ 94 h 98"/>
              <a:gd name="T14" fmla="*/ 2 w 118"/>
              <a:gd name="T15" fmla="*/ 95 h 98"/>
              <a:gd name="T16" fmla="*/ 3 w 118"/>
              <a:gd name="T17" fmla="*/ 97 h 98"/>
              <a:gd name="T18" fmla="*/ 40 w 118"/>
              <a:gd name="T19" fmla="*/ 75 h 98"/>
              <a:gd name="T20" fmla="*/ 104 w 118"/>
              <a:gd name="T21" fmla="*/ 64 h 98"/>
              <a:gd name="T22" fmla="*/ 117 w 118"/>
              <a:gd name="T23" fmla="*/ 37 h 98"/>
              <a:gd name="T24" fmla="*/ 104 w 118"/>
              <a:gd name="T25" fmla="*/ 15 h 98"/>
              <a:gd name="T26" fmla="*/ 103 w 118"/>
              <a:gd name="T27" fmla="*/ 61 h 98"/>
              <a:gd name="T28" fmla="*/ 39 w 118"/>
              <a:gd name="T29" fmla="*/ 72 h 98"/>
              <a:gd name="T30" fmla="*/ 39 w 118"/>
              <a:gd name="T31" fmla="*/ 72 h 98"/>
              <a:gd name="T32" fmla="*/ 38 w 118"/>
              <a:gd name="T33" fmla="*/ 73 h 98"/>
              <a:gd name="T34" fmla="*/ 10 w 118"/>
              <a:gd name="T35" fmla="*/ 93 h 98"/>
              <a:gd name="T36" fmla="*/ 23 w 118"/>
              <a:gd name="T37" fmla="*/ 72 h 98"/>
              <a:gd name="T38" fmla="*/ 23 w 118"/>
              <a:gd name="T39" fmla="*/ 72 h 98"/>
              <a:gd name="T40" fmla="*/ 22 w 118"/>
              <a:gd name="T41" fmla="*/ 70 h 98"/>
              <a:gd name="T42" fmla="*/ 10 w 118"/>
              <a:gd name="T43" fmla="*/ 42 h 98"/>
              <a:gd name="T44" fmla="*/ 27 w 118"/>
              <a:gd name="T45" fmla="*/ 13 h 98"/>
              <a:gd name="T46" fmla="*/ 62 w 118"/>
              <a:gd name="T47" fmla="*/ 5 h 98"/>
              <a:gd name="T48" fmla="*/ 92 w 118"/>
              <a:gd name="T49" fmla="*/ 11 h 98"/>
              <a:gd name="T50" fmla="*/ 113 w 118"/>
              <a:gd name="T51" fmla="*/ 31 h 98"/>
              <a:gd name="T52" fmla="*/ 103 w 118"/>
              <a:gd name="T53" fmla="*/ 61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8" h="98">
                <a:moveTo>
                  <a:pt x="104" y="15"/>
                </a:moveTo>
                <a:cubicBezTo>
                  <a:pt x="87" y="1"/>
                  <a:pt x="64" y="0"/>
                  <a:pt x="43" y="4"/>
                </a:cubicBezTo>
                <a:cubicBezTo>
                  <a:pt x="33" y="6"/>
                  <a:pt x="21" y="11"/>
                  <a:pt x="15" y="20"/>
                </a:cubicBezTo>
                <a:cubicBezTo>
                  <a:pt x="9" y="28"/>
                  <a:pt x="6" y="40"/>
                  <a:pt x="7" y="50"/>
                </a:cubicBezTo>
                <a:cubicBezTo>
                  <a:pt x="8" y="59"/>
                  <a:pt x="13" y="66"/>
                  <a:pt x="20" y="72"/>
                </a:cubicBezTo>
                <a:cubicBezTo>
                  <a:pt x="19" y="81"/>
                  <a:pt x="10" y="89"/>
                  <a:pt x="3" y="94"/>
                </a:cubicBezTo>
                <a:cubicBezTo>
                  <a:pt x="3" y="94"/>
                  <a:pt x="3" y="94"/>
                  <a:pt x="3" y="94"/>
                </a:cubicBezTo>
                <a:cubicBezTo>
                  <a:pt x="3" y="95"/>
                  <a:pt x="3" y="95"/>
                  <a:pt x="2" y="95"/>
                </a:cubicBezTo>
                <a:cubicBezTo>
                  <a:pt x="0" y="95"/>
                  <a:pt x="1" y="98"/>
                  <a:pt x="3" y="97"/>
                </a:cubicBezTo>
                <a:cubicBezTo>
                  <a:pt x="17" y="95"/>
                  <a:pt x="33" y="87"/>
                  <a:pt x="40" y="75"/>
                </a:cubicBezTo>
                <a:cubicBezTo>
                  <a:pt x="61" y="75"/>
                  <a:pt x="86" y="78"/>
                  <a:pt x="104" y="64"/>
                </a:cubicBezTo>
                <a:cubicBezTo>
                  <a:pt x="112" y="57"/>
                  <a:pt x="118" y="48"/>
                  <a:pt x="117" y="37"/>
                </a:cubicBezTo>
                <a:cubicBezTo>
                  <a:pt x="117" y="28"/>
                  <a:pt x="111" y="20"/>
                  <a:pt x="104" y="15"/>
                </a:cubicBezTo>
                <a:close/>
                <a:moveTo>
                  <a:pt x="103" y="61"/>
                </a:moveTo>
                <a:cubicBezTo>
                  <a:pt x="86" y="76"/>
                  <a:pt x="60" y="72"/>
                  <a:pt x="39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8" y="72"/>
                  <a:pt x="38" y="73"/>
                  <a:pt x="38" y="73"/>
                </a:cubicBezTo>
                <a:cubicBezTo>
                  <a:pt x="32" y="83"/>
                  <a:pt x="21" y="90"/>
                  <a:pt x="10" y="93"/>
                </a:cubicBezTo>
                <a:cubicBezTo>
                  <a:pt x="16" y="87"/>
                  <a:pt x="22" y="80"/>
                  <a:pt x="23" y="72"/>
                </a:cubicBezTo>
                <a:cubicBezTo>
                  <a:pt x="23" y="72"/>
                  <a:pt x="23" y="72"/>
                  <a:pt x="23" y="72"/>
                </a:cubicBezTo>
                <a:cubicBezTo>
                  <a:pt x="23" y="71"/>
                  <a:pt x="23" y="71"/>
                  <a:pt x="22" y="70"/>
                </a:cubicBezTo>
                <a:cubicBezTo>
                  <a:pt x="14" y="63"/>
                  <a:pt x="9" y="54"/>
                  <a:pt x="10" y="42"/>
                </a:cubicBezTo>
                <a:cubicBezTo>
                  <a:pt x="11" y="30"/>
                  <a:pt x="16" y="20"/>
                  <a:pt x="27" y="13"/>
                </a:cubicBezTo>
                <a:cubicBezTo>
                  <a:pt x="37" y="7"/>
                  <a:pt x="50" y="5"/>
                  <a:pt x="62" y="5"/>
                </a:cubicBezTo>
                <a:cubicBezTo>
                  <a:pt x="73" y="5"/>
                  <a:pt x="83" y="7"/>
                  <a:pt x="92" y="11"/>
                </a:cubicBezTo>
                <a:cubicBezTo>
                  <a:pt x="101" y="15"/>
                  <a:pt x="109" y="22"/>
                  <a:pt x="113" y="31"/>
                </a:cubicBezTo>
                <a:cubicBezTo>
                  <a:pt x="118" y="42"/>
                  <a:pt x="111" y="53"/>
                  <a:pt x="103" y="6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 descr="微信图片_2019112301500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542915" y="2806700"/>
            <a:ext cx="3426460" cy="2167255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/>
      </p:par>
    </p:tnLst>
    <p:bldLst>
      <p:bldP spid="56" grpId="2"/>
      <p:bldP spid="58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D:\1\千库网-褶皱的空白纸张.jpg"/>
          <p:cNvPicPr>
            <a:picLocks noChangeAspect="1" noChangeArrowheads="1"/>
          </p:cNvPicPr>
          <p:nvPr/>
        </p:nvPicPr>
        <p:blipFill>
          <a:blip r:embed="rId1">
            <a:lum bright="7000"/>
          </a:blip>
          <a:stretch>
            <a:fillRect/>
          </a:stretch>
        </p:blipFill>
        <p:spPr bwMode="auto">
          <a:xfrm>
            <a:off x="-13970" y="0"/>
            <a:ext cx="9144000" cy="5145088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2511863" y="1858422"/>
            <a:ext cx="40233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pc="16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献丑献丑，溜了溜了</a:t>
            </a:r>
            <a:endParaRPr lang="zh-CN" altLang="en-US" sz="3200" spc="16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" name="PA_chenying0907 115"/>
          <p:cNvGrpSpPr/>
          <p:nvPr>
            <p:custDataLst>
              <p:tags r:id="rId2"/>
            </p:custDataLst>
          </p:nvPr>
        </p:nvGrpSpPr>
        <p:grpSpPr>
          <a:xfrm rot="21073">
            <a:off x="2499995" y="2510155"/>
            <a:ext cx="5281930" cy="154305"/>
            <a:chOff x="2481804" y="4179888"/>
            <a:chExt cx="7313171" cy="325437"/>
          </a:xfrm>
          <a:solidFill>
            <a:srgbClr val="FF0000"/>
          </a:solidFill>
        </p:grpSpPr>
        <p:sp>
          <p:nvSpPr>
            <p:cNvPr id="23" name="Freeform 35"/>
            <p:cNvSpPr/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41"/>
            <p:cNvSpPr/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47"/>
            <p:cNvSpPr/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52"/>
            <p:cNvSpPr/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56"/>
            <p:cNvSpPr/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59"/>
            <p:cNvSpPr/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61"/>
            <p:cNvSpPr/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68"/>
            <p:cNvSpPr/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73"/>
            <p:cNvSpPr/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74"/>
            <p:cNvSpPr/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76"/>
            <p:cNvSpPr/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79"/>
            <p:cNvSpPr/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80"/>
            <p:cNvSpPr/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81"/>
            <p:cNvSpPr/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83"/>
            <p:cNvSpPr/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85"/>
            <p:cNvSpPr/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87"/>
            <p:cNvSpPr/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88"/>
            <p:cNvSpPr/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92"/>
            <p:cNvSpPr/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93"/>
            <p:cNvSpPr/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94"/>
            <p:cNvSpPr/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95"/>
            <p:cNvSpPr/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96"/>
            <p:cNvSpPr/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00"/>
            <p:cNvSpPr/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01"/>
            <p:cNvSpPr/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02"/>
            <p:cNvSpPr/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03"/>
            <p:cNvSpPr/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05"/>
            <p:cNvSpPr/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07"/>
            <p:cNvSpPr/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08"/>
            <p:cNvSpPr/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09"/>
            <p:cNvSpPr/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10"/>
            <p:cNvSpPr/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11"/>
            <p:cNvSpPr/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12"/>
            <p:cNvSpPr/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13"/>
            <p:cNvSpPr/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14"/>
            <p:cNvSpPr/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15"/>
            <p:cNvSpPr/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16"/>
            <p:cNvSpPr/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17"/>
            <p:cNvSpPr/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18"/>
            <p:cNvSpPr/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20"/>
            <p:cNvSpPr/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27"/>
            <p:cNvSpPr/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28"/>
            <p:cNvSpPr/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30"/>
            <p:cNvSpPr/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33"/>
            <p:cNvSpPr/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5"/>
            <p:cNvSpPr/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37"/>
            <p:cNvSpPr/>
            <p:nvPr/>
          </p:nvSpPr>
          <p:spPr bwMode="auto">
            <a:xfrm flipH="1"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38"/>
            <p:cNvSpPr/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39"/>
            <p:cNvSpPr/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0"/>
            <p:cNvSpPr/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4"/>
            <p:cNvSpPr/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45"/>
            <p:cNvSpPr/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46"/>
            <p:cNvSpPr/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48"/>
            <p:cNvSpPr/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49"/>
            <p:cNvSpPr/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50"/>
            <p:cNvSpPr/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51"/>
            <p:cNvSpPr/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53"/>
            <p:cNvSpPr/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54"/>
            <p:cNvSpPr/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55"/>
            <p:cNvSpPr/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 advClick="0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4" descr="D:\1\千库网-褶皱的空白纸张.jpg"/>
          <p:cNvPicPr>
            <a:picLocks noChangeAspect="1" noChangeArrowheads="1"/>
          </p:cNvPicPr>
          <p:nvPr/>
        </p:nvPicPr>
        <p:blipFill>
          <a:blip r:embed="rId1">
            <a:lum bright="7000"/>
          </a:blip>
          <a:stretch>
            <a:fillRect/>
          </a:stretch>
        </p:blipFill>
        <p:spPr bwMode="auto">
          <a:xfrm>
            <a:off x="12065" y="0"/>
            <a:ext cx="9144000" cy="5145088"/>
          </a:xfrm>
          <a:prstGeom prst="rect">
            <a:avLst/>
          </a:prstGeom>
          <a:noFill/>
        </p:spPr>
      </p:pic>
      <p:pic>
        <p:nvPicPr>
          <p:cNvPr id="1026" name="Picture 2" descr="C:\Users\Administrator\Desktop\图片3副本.png"/>
          <p:cNvPicPr>
            <a:picLocks noChangeAspect="1" noChangeArrowheads="1"/>
          </p:cNvPicPr>
          <p:nvPr/>
        </p:nvPicPr>
        <p:blipFill>
          <a:blip r:embed="rId2"/>
          <a:srcRect l="37286" b="16470"/>
          <a:stretch>
            <a:fillRect/>
          </a:stretch>
        </p:blipFill>
        <p:spPr bwMode="auto">
          <a:xfrm rot="510874">
            <a:off x="2317036" y="1065955"/>
            <a:ext cx="4178462" cy="2772308"/>
          </a:xfrm>
          <a:prstGeom prst="rect">
            <a:avLst/>
          </a:prstGeom>
          <a:noFill/>
        </p:spPr>
      </p:pic>
      <p:sp>
        <p:nvSpPr>
          <p:cNvPr id="10" name="文本框 54"/>
          <p:cNvSpPr txBox="1"/>
          <p:nvPr/>
        </p:nvSpPr>
        <p:spPr>
          <a:xfrm rot="21151886" flipH="1">
            <a:off x="2858770" y="2517140"/>
            <a:ext cx="3488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世上本没有面向对象，代码改多了，便有了面向对象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94"/>
          <p:cNvSpPr txBox="1"/>
          <p:nvPr/>
        </p:nvSpPr>
        <p:spPr>
          <a:xfrm rot="21105042" flipH="1">
            <a:off x="3377259" y="1531567"/>
            <a:ext cx="161546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PART </a:t>
            </a:r>
            <a:r>
              <a:rPr lang="en-US" altLang="zh-CN" sz="4800" spc="30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endParaRPr lang="zh-CN" altLang="en-US" sz="2800" spc="3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" name="PA_chenying0907 115"/>
          <p:cNvGrpSpPr/>
          <p:nvPr>
            <p:custDataLst>
              <p:tags r:id="rId3"/>
            </p:custDataLst>
          </p:nvPr>
        </p:nvGrpSpPr>
        <p:grpSpPr>
          <a:xfrm rot="21165984">
            <a:off x="3176593" y="2218841"/>
            <a:ext cx="2799159" cy="111373"/>
            <a:chOff x="2481804" y="4179888"/>
            <a:chExt cx="7313171" cy="325437"/>
          </a:xfrm>
          <a:solidFill>
            <a:srgbClr val="FF0000"/>
          </a:solidFill>
        </p:grpSpPr>
        <p:sp>
          <p:nvSpPr>
            <p:cNvPr id="19" name="Freeform 35"/>
            <p:cNvSpPr/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41"/>
            <p:cNvSpPr/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47"/>
            <p:cNvSpPr/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52"/>
            <p:cNvSpPr/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56"/>
            <p:cNvSpPr/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1"/>
            <p:cNvSpPr/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68"/>
            <p:cNvSpPr/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3"/>
            <p:cNvSpPr/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74"/>
            <p:cNvSpPr/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76"/>
            <p:cNvSpPr/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79"/>
            <p:cNvSpPr/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80"/>
            <p:cNvSpPr/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81"/>
            <p:cNvSpPr/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83"/>
            <p:cNvSpPr/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85"/>
            <p:cNvSpPr/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87"/>
            <p:cNvSpPr/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88"/>
            <p:cNvSpPr/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92"/>
            <p:cNvSpPr/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93"/>
            <p:cNvSpPr/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94"/>
            <p:cNvSpPr/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95"/>
            <p:cNvSpPr/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96"/>
            <p:cNvSpPr/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0"/>
            <p:cNvSpPr/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1"/>
            <p:cNvSpPr/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2"/>
            <p:cNvSpPr/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03"/>
            <p:cNvSpPr/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05"/>
            <p:cNvSpPr/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07"/>
            <p:cNvSpPr/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08"/>
            <p:cNvSpPr/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09"/>
            <p:cNvSpPr/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0"/>
            <p:cNvSpPr/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1"/>
            <p:cNvSpPr/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12"/>
            <p:cNvSpPr/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13"/>
            <p:cNvSpPr/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14"/>
            <p:cNvSpPr/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15"/>
            <p:cNvSpPr/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16"/>
            <p:cNvSpPr/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17"/>
            <p:cNvSpPr/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18"/>
            <p:cNvSpPr/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20"/>
            <p:cNvSpPr/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27"/>
            <p:cNvSpPr/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28"/>
            <p:cNvSpPr/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30"/>
            <p:cNvSpPr/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33"/>
            <p:cNvSpPr/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35"/>
            <p:cNvSpPr/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37"/>
            <p:cNvSpPr/>
            <p:nvPr/>
          </p:nvSpPr>
          <p:spPr bwMode="auto">
            <a:xfrm flipH="1"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38"/>
            <p:cNvSpPr/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9"/>
            <p:cNvSpPr/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40"/>
            <p:cNvSpPr/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44"/>
            <p:cNvSpPr/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45"/>
            <p:cNvSpPr/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6"/>
            <p:cNvSpPr/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8"/>
            <p:cNvSpPr/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9"/>
            <p:cNvSpPr/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50"/>
            <p:cNvSpPr/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51"/>
            <p:cNvSpPr/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53"/>
            <p:cNvSpPr/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54"/>
            <p:cNvSpPr/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55"/>
            <p:cNvSpPr/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 advClick="0">
    <p:random/>
  </p:transition>
  <p:timing>
    <p:tnLst>
      <p:par>
        <p:cTn id="1" dur="indefinite" restart="never" nodeType="tmRoot"/>
      </p:par>
    </p:tnLst>
    <p:bldLst>
      <p:bldP spid="10" grpId="0"/>
      <p:bldP spid="1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4" descr="D:\1\千库网-褶皱的空白纸张.jpg"/>
          <p:cNvPicPr>
            <a:picLocks noChangeAspect="1" noChangeArrowheads="1"/>
          </p:cNvPicPr>
          <p:nvPr/>
        </p:nvPicPr>
        <p:blipFill>
          <a:blip r:embed="rId1">
            <a:lum bright="7000"/>
          </a:blip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</p:spPr>
      </p:pic>
      <p:sp>
        <p:nvSpPr>
          <p:cNvPr id="10" name="文本框 54"/>
          <p:cNvSpPr txBox="1"/>
          <p:nvPr/>
        </p:nvSpPr>
        <p:spPr>
          <a:xfrm flipH="1">
            <a:off x="893445" y="818515"/>
            <a:ext cx="707644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市场需求变化的速度，可能也就比女生翻脸的速度慢那么一丝。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“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面向过程思想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不易维护、不易复用、不易扩展的缺点加速了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面向对象思想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的诞生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从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面向过程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到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面向对象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，这场编程界的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工业革命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让编程开发效率跨越了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农耕时代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到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工业文明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的历史进程。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码农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升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上去以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上帝视角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俯瞰整个项目，调兵遣将，运筹帷幄。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但是在不同类中具体的方法其实仍然延续着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面向过程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的优点，分析实现步骤，一步步实现。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nodeType="tmRoot"/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4" descr="D:\1\千库网-褶皱的空白纸张.jpg"/>
          <p:cNvPicPr>
            <a:picLocks noChangeAspect="1" noChangeArrowheads="1"/>
          </p:cNvPicPr>
          <p:nvPr/>
        </p:nvPicPr>
        <p:blipFill>
          <a:blip r:embed="rId1">
            <a:lum bright="7000"/>
          </a:blip>
          <a:stretch>
            <a:fillRect/>
          </a:stretch>
        </p:blipFill>
        <p:spPr bwMode="auto">
          <a:xfrm>
            <a:off x="12065" y="0"/>
            <a:ext cx="9144000" cy="5145088"/>
          </a:xfrm>
          <a:prstGeom prst="rect">
            <a:avLst/>
          </a:prstGeom>
          <a:noFill/>
        </p:spPr>
      </p:pic>
      <p:pic>
        <p:nvPicPr>
          <p:cNvPr id="1026" name="Picture 2" descr="C:\Users\Administrator\Desktop\图片3副本.png"/>
          <p:cNvPicPr>
            <a:picLocks noChangeAspect="1" noChangeArrowheads="1"/>
          </p:cNvPicPr>
          <p:nvPr/>
        </p:nvPicPr>
        <p:blipFill>
          <a:blip r:embed="rId2"/>
          <a:srcRect l="37286" b="16470"/>
          <a:stretch>
            <a:fillRect/>
          </a:stretch>
        </p:blipFill>
        <p:spPr bwMode="auto">
          <a:xfrm rot="510874">
            <a:off x="2317036" y="1065955"/>
            <a:ext cx="4178462" cy="2772308"/>
          </a:xfrm>
          <a:prstGeom prst="rect">
            <a:avLst/>
          </a:prstGeom>
          <a:noFill/>
        </p:spPr>
      </p:pic>
      <p:sp>
        <p:nvSpPr>
          <p:cNvPr id="10" name="文本框 54"/>
          <p:cNvSpPr txBox="1"/>
          <p:nvPr/>
        </p:nvSpPr>
        <p:spPr>
          <a:xfrm rot="21151886" flipH="1">
            <a:off x="3211195" y="2609215"/>
            <a:ext cx="3488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万  物  皆  对  象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94"/>
          <p:cNvSpPr txBox="1"/>
          <p:nvPr/>
        </p:nvSpPr>
        <p:spPr>
          <a:xfrm rot="21105042" flipH="1">
            <a:off x="3377259" y="1531567"/>
            <a:ext cx="161546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PART </a:t>
            </a:r>
            <a:r>
              <a:rPr lang="en-US" sz="4800" spc="30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endParaRPr lang="en-US" sz="2800" spc="3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" name="PA_chenying0907 115"/>
          <p:cNvGrpSpPr/>
          <p:nvPr>
            <p:custDataLst>
              <p:tags r:id="rId3"/>
            </p:custDataLst>
          </p:nvPr>
        </p:nvGrpSpPr>
        <p:grpSpPr>
          <a:xfrm rot="21165984">
            <a:off x="3176593" y="2218841"/>
            <a:ext cx="2799159" cy="111373"/>
            <a:chOff x="2481804" y="4179888"/>
            <a:chExt cx="7313171" cy="325437"/>
          </a:xfrm>
          <a:solidFill>
            <a:srgbClr val="FF0000"/>
          </a:solidFill>
        </p:grpSpPr>
        <p:sp>
          <p:nvSpPr>
            <p:cNvPr id="19" name="Freeform 35"/>
            <p:cNvSpPr/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41"/>
            <p:cNvSpPr/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47"/>
            <p:cNvSpPr/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52"/>
            <p:cNvSpPr/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56"/>
            <p:cNvSpPr/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1"/>
            <p:cNvSpPr/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68"/>
            <p:cNvSpPr/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3"/>
            <p:cNvSpPr/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74"/>
            <p:cNvSpPr/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76"/>
            <p:cNvSpPr/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79"/>
            <p:cNvSpPr/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80"/>
            <p:cNvSpPr/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81"/>
            <p:cNvSpPr/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83"/>
            <p:cNvSpPr/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85"/>
            <p:cNvSpPr/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87"/>
            <p:cNvSpPr/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88"/>
            <p:cNvSpPr/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92"/>
            <p:cNvSpPr/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93"/>
            <p:cNvSpPr/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94"/>
            <p:cNvSpPr/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95"/>
            <p:cNvSpPr/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96"/>
            <p:cNvSpPr/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0"/>
            <p:cNvSpPr/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1"/>
            <p:cNvSpPr/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2"/>
            <p:cNvSpPr/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03"/>
            <p:cNvSpPr/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05"/>
            <p:cNvSpPr/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07"/>
            <p:cNvSpPr/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08"/>
            <p:cNvSpPr/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09"/>
            <p:cNvSpPr/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0"/>
            <p:cNvSpPr/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1"/>
            <p:cNvSpPr/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12"/>
            <p:cNvSpPr/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13"/>
            <p:cNvSpPr/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14"/>
            <p:cNvSpPr/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15"/>
            <p:cNvSpPr/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16"/>
            <p:cNvSpPr/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17"/>
            <p:cNvSpPr/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18"/>
            <p:cNvSpPr/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20"/>
            <p:cNvSpPr/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27"/>
            <p:cNvSpPr/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28"/>
            <p:cNvSpPr/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30"/>
            <p:cNvSpPr/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33"/>
            <p:cNvSpPr/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35"/>
            <p:cNvSpPr/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37"/>
            <p:cNvSpPr/>
            <p:nvPr/>
          </p:nvSpPr>
          <p:spPr bwMode="auto">
            <a:xfrm flipH="1"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38"/>
            <p:cNvSpPr/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9"/>
            <p:cNvSpPr/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40"/>
            <p:cNvSpPr/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44"/>
            <p:cNvSpPr/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45"/>
            <p:cNvSpPr/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6"/>
            <p:cNvSpPr/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8"/>
            <p:cNvSpPr/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9"/>
            <p:cNvSpPr/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50"/>
            <p:cNvSpPr/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51"/>
            <p:cNvSpPr/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53"/>
            <p:cNvSpPr/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54"/>
            <p:cNvSpPr/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55"/>
            <p:cNvSpPr/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 advClick="0">
    <p:random/>
  </p:transition>
  <p:timing>
    <p:tnLst>
      <p:par>
        <p:cTn id="1" dur="indefinite" restart="never" nodeType="tmRoot"/>
      </p:par>
    </p:tnLst>
    <p:bldLst>
      <p:bldP spid="10" grpId="0"/>
      <p:bldP spid="1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121206" y="815008"/>
            <a:ext cx="1311241" cy="997144"/>
            <a:chOff x="4095751" y="2149476"/>
            <a:chExt cx="854074" cy="649288"/>
          </a:xfrm>
          <a:solidFill>
            <a:schemeClr val="accent1"/>
          </a:solidFill>
        </p:grpSpPr>
        <p:sp>
          <p:nvSpPr>
            <p:cNvPr id="6" name="Freeform 981"/>
            <p:cNvSpPr/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982"/>
            <p:cNvSpPr/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983"/>
            <p:cNvSpPr/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84"/>
            <p:cNvSpPr/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985"/>
            <p:cNvSpPr/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986"/>
            <p:cNvSpPr/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87"/>
            <p:cNvSpPr/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988"/>
            <p:cNvSpPr/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89"/>
            <p:cNvSpPr/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990"/>
            <p:cNvSpPr/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91"/>
            <p:cNvSpPr/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992"/>
            <p:cNvSpPr/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993"/>
            <p:cNvSpPr/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994"/>
            <p:cNvSpPr/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995"/>
            <p:cNvSpPr/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996"/>
            <p:cNvSpPr/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997"/>
            <p:cNvSpPr/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998"/>
            <p:cNvSpPr/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999"/>
            <p:cNvSpPr/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000"/>
            <p:cNvSpPr/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001"/>
            <p:cNvSpPr/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002"/>
            <p:cNvSpPr/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003"/>
            <p:cNvSpPr/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004"/>
            <p:cNvSpPr/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005"/>
            <p:cNvSpPr/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1006"/>
            <p:cNvSpPr/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007"/>
            <p:cNvSpPr/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008"/>
            <p:cNvSpPr/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010"/>
            <p:cNvSpPr/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200627" y="2786593"/>
            <a:ext cx="1311241" cy="997144"/>
            <a:chOff x="4095751" y="2149476"/>
            <a:chExt cx="854074" cy="649288"/>
          </a:xfrm>
          <a:solidFill>
            <a:schemeClr val="accent2"/>
          </a:solidFill>
        </p:grpSpPr>
        <p:sp>
          <p:nvSpPr>
            <p:cNvPr id="36" name="Freeform 981"/>
            <p:cNvSpPr/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982"/>
            <p:cNvSpPr/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983"/>
            <p:cNvSpPr/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984"/>
            <p:cNvSpPr/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985"/>
            <p:cNvSpPr/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986"/>
            <p:cNvSpPr/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987"/>
            <p:cNvSpPr/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988"/>
            <p:cNvSpPr/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989"/>
            <p:cNvSpPr/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990"/>
            <p:cNvSpPr/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991"/>
            <p:cNvSpPr/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992"/>
            <p:cNvSpPr/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993"/>
            <p:cNvSpPr/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994"/>
            <p:cNvSpPr/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995"/>
            <p:cNvSpPr/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996"/>
            <p:cNvSpPr/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997"/>
            <p:cNvSpPr/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998"/>
            <p:cNvSpPr/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999"/>
            <p:cNvSpPr/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000"/>
            <p:cNvSpPr/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001"/>
            <p:cNvSpPr/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002"/>
            <p:cNvSpPr/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003"/>
            <p:cNvSpPr/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004"/>
            <p:cNvSpPr/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005"/>
            <p:cNvSpPr/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006"/>
            <p:cNvSpPr/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007"/>
            <p:cNvSpPr/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008"/>
            <p:cNvSpPr/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010"/>
            <p:cNvSpPr/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6152191" y="2786593"/>
            <a:ext cx="1311241" cy="997144"/>
            <a:chOff x="4095751" y="2149476"/>
            <a:chExt cx="854074" cy="649288"/>
          </a:xfrm>
          <a:solidFill>
            <a:schemeClr val="accent2"/>
          </a:solidFill>
        </p:grpSpPr>
        <p:sp>
          <p:nvSpPr>
            <p:cNvPr id="96" name="Freeform 981"/>
            <p:cNvSpPr/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82"/>
            <p:cNvSpPr/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83"/>
            <p:cNvSpPr/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84"/>
            <p:cNvSpPr/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85"/>
            <p:cNvSpPr/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986"/>
            <p:cNvSpPr/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987"/>
            <p:cNvSpPr/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988"/>
            <p:cNvSpPr/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989"/>
            <p:cNvSpPr/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990"/>
            <p:cNvSpPr/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991"/>
            <p:cNvSpPr/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992"/>
            <p:cNvSpPr/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993"/>
            <p:cNvSpPr/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994"/>
            <p:cNvSpPr/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995"/>
            <p:cNvSpPr/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996"/>
            <p:cNvSpPr/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997"/>
            <p:cNvSpPr/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998"/>
            <p:cNvSpPr/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999"/>
            <p:cNvSpPr/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000"/>
            <p:cNvSpPr/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001"/>
            <p:cNvSpPr/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002"/>
            <p:cNvSpPr/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003"/>
            <p:cNvSpPr/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004"/>
            <p:cNvSpPr/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005"/>
            <p:cNvSpPr/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006"/>
            <p:cNvSpPr/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007"/>
            <p:cNvSpPr/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008"/>
            <p:cNvSpPr/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010"/>
            <p:cNvSpPr/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749086" y="815008"/>
            <a:ext cx="1311241" cy="997144"/>
            <a:chOff x="4095751" y="2149476"/>
            <a:chExt cx="854074" cy="649288"/>
          </a:xfrm>
          <a:solidFill>
            <a:schemeClr val="accent1"/>
          </a:solidFill>
        </p:grpSpPr>
        <p:sp>
          <p:nvSpPr>
            <p:cNvPr id="4" name="Freeform 981"/>
            <p:cNvSpPr/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29" name="Freeform 982"/>
            <p:cNvSpPr/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30" name="Freeform 983"/>
            <p:cNvSpPr/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31" name="Freeform 984"/>
            <p:cNvSpPr/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32" name="Freeform 985"/>
            <p:cNvSpPr/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33" name="Freeform 986"/>
            <p:cNvSpPr/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34" name="Freeform 987"/>
            <p:cNvSpPr/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35" name="Freeform 988"/>
            <p:cNvSpPr/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36" name="Freeform 989"/>
            <p:cNvSpPr/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37" name="Freeform 990"/>
            <p:cNvSpPr/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38" name="Freeform 991"/>
            <p:cNvSpPr/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39" name="Freeform 992"/>
            <p:cNvSpPr/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40" name="Freeform 993"/>
            <p:cNvSpPr/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41" name="Freeform 994"/>
            <p:cNvSpPr/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42" name="Freeform 995"/>
            <p:cNvSpPr/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43" name="Freeform 996"/>
            <p:cNvSpPr/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44" name="Freeform 997"/>
            <p:cNvSpPr/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45" name="Freeform 998"/>
            <p:cNvSpPr/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46" name="Freeform 999"/>
            <p:cNvSpPr/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47" name="Freeform 1000"/>
            <p:cNvSpPr/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48" name="Freeform 1001"/>
            <p:cNvSpPr/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49" name="Freeform 1002"/>
            <p:cNvSpPr/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50" name="Freeform 1003"/>
            <p:cNvSpPr/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51" name="Freeform 1004"/>
            <p:cNvSpPr/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52" name="Freeform 1005"/>
            <p:cNvSpPr/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53" name="Freeform 1006"/>
            <p:cNvSpPr/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54" name="Freeform 1007"/>
            <p:cNvSpPr/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55" name="Freeform 1008"/>
            <p:cNvSpPr/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56" name="Freeform 1010"/>
            <p:cNvSpPr/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</p:grpSp>
      <p:sp>
        <p:nvSpPr>
          <p:cNvPr id="158" name="文本框 157"/>
          <p:cNvSpPr txBox="1"/>
          <p:nvPr/>
        </p:nvSpPr>
        <p:spPr>
          <a:xfrm>
            <a:off x="6390005" y="3271520"/>
            <a:ext cx="1078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AID1910</a:t>
            </a:r>
            <a:endParaRPr lang="en-US" altLang="zh-CN"/>
          </a:p>
        </p:txBody>
      </p:sp>
      <p:sp>
        <p:nvSpPr>
          <p:cNvPr id="159" name="文本框 158"/>
          <p:cNvSpPr txBox="1"/>
          <p:nvPr/>
        </p:nvSpPr>
        <p:spPr>
          <a:xfrm>
            <a:off x="3380740" y="3271520"/>
            <a:ext cx="1404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TSD1910</a:t>
            </a:r>
            <a:endParaRPr lang="en-US" altLang="zh-CN"/>
          </a:p>
        </p:txBody>
      </p:sp>
      <p:cxnSp>
        <p:nvCxnSpPr>
          <p:cNvPr id="160" name="直接箭头连接符 159"/>
          <p:cNvCxnSpPr/>
          <p:nvPr/>
        </p:nvCxnSpPr>
        <p:spPr>
          <a:xfrm flipH="1">
            <a:off x="3949065" y="1888490"/>
            <a:ext cx="2232660" cy="100774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/>
          <p:nvPr/>
        </p:nvCxnSpPr>
        <p:spPr>
          <a:xfrm>
            <a:off x="6192520" y="1888490"/>
            <a:ext cx="647700" cy="97155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2" name="直接箭头连接符 161"/>
          <p:cNvCxnSpPr/>
          <p:nvPr/>
        </p:nvCxnSpPr>
        <p:spPr>
          <a:xfrm flipV="1">
            <a:off x="2395855" y="1398270"/>
            <a:ext cx="3383915" cy="3556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63" name="文本框 162"/>
          <p:cNvSpPr txBox="1"/>
          <p:nvPr/>
        </p:nvSpPr>
        <p:spPr>
          <a:xfrm>
            <a:off x="1423035" y="1287780"/>
            <a:ext cx="1078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达 内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6057265" y="1287780"/>
            <a:ext cx="1078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老 师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65" name="直接箭头连接符 164"/>
          <p:cNvCxnSpPr/>
          <p:nvPr/>
        </p:nvCxnSpPr>
        <p:spPr>
          <a:xfrm flipH="1">
            <a:off x="5112385" y="1919605"/>
            <a:ext cx="1085215" cy="2020570"/>
          </a:xfrm>
          <a:prstGeom prst="straightConnector1">
            <a:avLst/>
          </a:prstGeom>
          <a:ln w="28575" cmpd="sng">
            <a:solidFill>
              <a:schemeClr val="tx1">
                <a:lumMod val="65000"/>
                <a:lumOff val="3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组合 165"/>
          <p:cNvGrpSpPr/>
          <p:nvPr/>
        </p:nvGrpSpPr>
        <p:grpSpPr>
          <a:xfrm>
            <a:off x="4394427" y="3838153"/>
            <a:ext cx="1311241" cy="997144"/>
            <a:chOff x="4095751" y="2149476"/>
            <a:chExt cx="854074" cy="649288"/>
          </a:xfrm>
          <a:solidFill>
            <a:schemeClr val="accent2"/>
          </a:solidFill>
        </p:grpSpPr>
        <p:sp>
          <p:nvSpPr>
            <p:cNvPr id="167" name="Freeform 981"/>
            <p:cNvSpPr/>
            <p:nvPr/>
          </p:nvSpPr>
          <p:spPr bwMode="auto">
            <a:xfrm>
              <a:off x="4114801" y="2484438"/>
              <a:ext cx="41275" cy="42863"/>
            </a:xfrm>
            <a:custGeom>
              <a:avLst/>
              <a:gdLst/>
              <a:ahLst/>
              <a:cxnLst>
                <a:cxn ang="0">
                  <a:pos x="72" y="1"/>
                </a:cxn>
                <a:cxn ang="0">
                  <a:pos x="72" y="1"/>
                </a:cxn>
                <a:cxn ang="0">
                  <a:pos x="51" y="17"/>
                </a:cxn>
                <a:cxn ang="0">
                  <a:pos x="33" y="34"/>
                </a:cxn>
                <a:cxn ang="0">
                  <a:pos x="23" y="45"/>
                </a:cxn>
                <a:cxn ang="0">
                  <a:pos x="15" y="54"/>
                </a:cxn>
                <a:cxn ang="0">
                  <a:pos x="8" y="64"/>
                </a:cxn>
                <a:cxn ang="0">
                  <a:pos x="1" y="76"/>
                </a:cxn>
                <a:cxn ang="0">
                  <a:pos x="1" y="76"/>
                </a:cxn>
                <a:cxn ang="0">
                  <a:pos x="0" y="78"/>
                </a:cxn>
                <a:cxn ang="0">
                  <a:pos x="1" y="79"/>
                </a:cxn>
                <a:cxn ang="0">
                  <a:pos x="2" y="81"/>
                </a:cxn>
                <a:cxn ang="0">
                  <a:pos x="3" y="82"/>
                </a:cxn>
                <a:cxn ang="0">
                  <a:pos x="4" y="83"/>
                </a:cxn>
                <a:cxn ang="0">
                  <a:pos x="6" y="83"/>
                </a:cxn>
                <a:cxn ang="0">
                  <a:pos x="8" y="82"/>
                </a:cxn>
                <a:cxn ang="0">
                  <a:pos x="9" y="80"/>
                </a:cxn>
                <a:cxn ang="0">
                  <a:pos x="9" y="80"/>
                </a:cxn>
                <a:cxn ang="0">
                  <a:pos x="15" y="70"/>
                </a:cxn>
                <a:cxn ang="0">
                  <a:pos x="23" y="60"/>
                </a:cxn>
                <a:cxn ang="0">
                  <a:pos x="31" y="51"/>
                </a:cxn>
                <a:cxn ang="0">
                  <a:pos x="39" y="42"/>
                </a:cxn>
                <a:cxn ang="0">
                  <a:pos x="58" y="25"/>
                </a:cxn>
                <a:cxn ang="0">
                  <a:pos x="77" y="9"/>
                </a:cxn>
                <a:cxn ang="0">
                  <a:pos x="77" y="9"/>
                </a:cxn>
                <a:cxn ang="0">
                  <a:pos x="78" y="7"/>
                </a:cxn>
                <a:cxn ang="0">
                  <a:pos x="79" y="6"/>
                </a:cxn>
                <a:cxn ang="0">
                  <a:pos x="78" y="2"/>
                </a:cxn>
                <a:cxn ang="0">
                  <a:pos x="77" y="1"/>
                </a:cxn>
                <a:cxn ang="0">
                  <a:pos x="75" y="0"/>
                </a:cxn>
                <a:cxn ang="0">
                  <a:pos x="74" y="0"/>
                </a:cxn>
                <a:cxn ang="0">
                  <a:pos x="72" y="1"/>
                </a:cxn>
                <a:cxn ang="0">
                  <a:pos x="72" y="1"/>
                </a:cxn>
              </a:cxnLst>
              <a:rect l="0" t="0" r="r" b="b"/>
              <a:pathLst>
                <a:path w="79" h="83">
                  <a:moveTo>
                    <a:pt x="72" y="1"/>
                  </a:moveTo>
                  <a:lnTo>
                    <a:pt x="72" y="1"/>
                  </a:lnTo>
                  <a:lnTo>
                    <a:pt x="51" y="17"/>
                  </a:lnTo>
                  <a:lnTo>
                    <a:pt x="33" y="34"/>
                  </a:lnTo>
                  <a:lnTo>
                    <a:pt x="23" y="45"/>
                  </a:lnTo>
                  <a:lnTo>
                    <a:pt x="15" y="54"/>
                  </a:lnTo>
                  <a:lnTo>
                    <a:pt x="8" y="64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0" y="78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2"/>
                  </a:lnTo>
                  <a:lnTo>
                    <a:pt x="4" y="83"/>
                  </a:lnTo>
                  <a:lnTo>
                    <a:pt x="6" y="83"/>
                  </a:lnTo>
                  <a:lnTo>
                    <a:pt x="8" y="82"/>
                  </a:lnTo>
                  <a:lnTo>
                    <a:pt x="9" y="80"/>
                  </a:lnTo>
                  <a:lnTo>
                    <a:pt x="9" y="80"/>
                  </a:lnTo>
                  <a:lnTo>
                    <a:pt x="15" y="70"/>
                  </a:lnTo>
                  <a:lnTo>
                    <a:pt x="23" y="60"/>
                  </a:lnTo>
                  <a:lnTo>
                    <a:pt x="31" y="5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8" y="7"/>
                  </a:lnTo>
                  <a:lnTo>
                    <a:pt x="79" y="6"/>
                  </a:lnTo>
                  <a:lnTo>
                    <a:pt x="78" y="2"/>
                  </a:lnTo>
                  <a:lnTo>
                    <a:pt x="77" y="1"/>
                  </a:lnTo>
                  <a:lnTo>
                    <a:pt x="75" y="0"/>
                  </a:lnTo>
                  <a:lnTo>
                    <a:pt x="74" y="0"/>
                  </a:lnTo>
                  <a:lnTo>
                    <a:pt x="72" y="1"/>
                  </a:lnTo>
                  <a:lnTo>
                    <a:pt x="7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68" name="Freeform 982"/>
            <p:cNvSpPr/>
            <p:nvPr/>
          </p:nvSpPr>
          <p:spPr bwMode="auto">
            <a:xfrm>
              <a:off x="4122738" y="2492376"/>
              <a:ext cx="60325" cy="63500"/>
            </a:xfrm>
            <a:custGeom>
              <a:avLst/>
              <a:gdLst/>
              <a:ahLst/>
              <a:cxnLst>
                <a:cxn ang="0">
                  <a:pos x="106" y="1"/>
                </a:cxn>
                <a:cxn ang="0">
                  <a:pos x="106" y="1"/>
                </a:cxn>
                <a:cxn ang="0">
                  <a:pos x="44" y="63"/>
                </a:cxn>
                <a:cxn ang="0">
                  <a:pos x="44" y="63"/>
                </a:cxn>
                <a:cxn ang="0">
                  <a:pos x="20" y="87"/>
                </a:cxn>
                <a:cxn ang="0">
                  <a:pos x="10" y="99"/>
                </a:cxn>
                <a:cxn ang="0">
                  <a:pos x="4" y="105"/>
                </a:cxn>
                <a:cxn ang="0">
                  <a:pos x="0" y="113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20"/>
                </a:cxn>
                <a:cxn ang="0">
                  <a:pos x="6" y="120"/>
                </a:cxn>
                <a:cxn ang="0">
                  <a:pos x="7" y="119"/>
                </a:cxn>
                <a:cxn ang="0">
                  <a:pos x="8" y="118"/>
                </a:cxn>
                <a:cxn ang="0">
                  <a:pos x="8" y="118"/>
                </a:cxn>
                <a:cxn ang="0">
                  <a:pos x="13" y="110"/>
                </a:cxn>
                <a:cxn ang="0">
                  <a:pos x="18" y="103"/>
                </a:cxn>
                <a:cxn ang="0">
                  <a:pos x="30" y="90"/>
                </a:cxn>
                <a:cxn ang="0">
                  <a:pos x="55" y="65"/>
                </a:cxn>
                <a:cxn ang="0">
                  <a:pos x="55" y="65"/>
                </a:cxn>
                <a:cxn ang="0">
                  <a:pos x="113" y="7"/>
                </a:cxn>
                <a:cxn ang="0">
                  <a:pos x="113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4" y="2"/>
                </a:cxn>
                <a:cxn ang="0">
                  <a:pos x="113" y="1"/>
                </a:cxn>
                <a:cxn ang="0">
                  <a:pos x="111" y="0"/>
                </a:cxn>
                <a:cxn ang="0">
                  <a:pos x="110" y="0"/>
                </a:cxn>
                <a:cxn ang="0">
                  <a:pos x="108" y="0"/>
                </a:cxn>
                <a:cxn ang="0">
                  <a:pos x="106" y="1"/>
                </a:cxn>
                <a:cxn ang="0">
                  <a:pos x="106" y="1"/>
                </a:cxn>
              </a:cxnLst>
              <a:rect l="0" t="0" r="r" b="b"/>
              <a:pathLst>
                <a:path w="114" h="120">
                  <a:moveTo>
                    <a:pt x="106" y="1"/>
                  </a:moveTo>
                  <a:lnTo>
                    <a:pt x="106" y="1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20" y="87"/>
                  </a:lnTo>
                  <a:lnTo>
                    <a:pt x="10" y="99"/>
                  </a:lnTo>
                  <a:lnTo>
                    <a:pt x="4" y="10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20"/>
                  </a:lnTo>
                  <a:lnTo>
                    <a:pt x="6" y="120"/>
                  </a:lnTo>
                  <a:lnTo>
                    <a:pt x="7" y="119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13" y="110"/>
                  </a:lnTo>
                  <a:lnTo>
                    <a:pt x="18" y="103"/>
                  </a:lnTo>
                  <a:lnTo>
                    <a:pt x="30" y="90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113" y="7"/>
                  </a:lnTo>
                  <a:lnTo>
                    <a:pt x="113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4" y="2"/>
                  </a:lnTo>
                  <a:lnTo>
                    <a:pt x="113" y="1"/>
                  </a:lnTo>
                  <a:lnTo>
                    <a:pt x="111" y="0"/>
                  </a:lnTo>
                  <a:lnTo>
                    <a:pt x="110" y="0"/>
                  </a:lnTo>
                  <a:lnTo>
                    <a:pt x="108" y="0"/>
                  </a:lnTo>
                  <a:lnTo>
                    <a:pt x="106" y="1"/>
                  </a:lnTo>
                  <a:lnTo>
                    <a:pt x="10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69" name="Freeform 983"/>
            <p:cNvSpPr/>
            <p:nvPr/>
          </p:nvSpPr>
          <p:spPr bwMode="auto">
            <a:xfrm>
              <a:off x="4133851" y="2506663"/>
              <a:ext cx="88900" cy="85725"/>
            </a:xfrm>
            <a:custGeom>
              <a:avLst/>
              <a:gdLst/>
              <a:ahLst/>
              <a:cxnLst>
                <a:cxn ang="0">
                  <a:pos x="161" y="1"/>
                </a:cxn>
                <a:cxn ang="0">
                  <a:pos x="161" y="1"/>
                </a:cxn>
                <a:cxn ang="0">
                  <a:pos x="141" y="21"/>
                </a:cxn>
                <a:cxn ang="0">
                  <a:pos x="122" y="41"/>
                </a:cxn>
                <a:cxn ang="0">
                  <a:pos x="82" y="79"/>
                </a:cxn>
                <a:cxn ang="0">
                  <a:pos x="41" y="118"/>
                </a:cxn>
                <a:cxn ang="0">
                  <a:pos x="2" y="156"/>
                </a:cxn>
                <a:cxn ang="0">
                  <a:pos x="2" y="156"/>
                </a:cxn>
                <a:cxn ang="0">
                  <a:pos x="0" y="158"/>
                </a:cxn>
                <a:cxn ang="0">
                  <a:pos x="0" y="160"/>
                </a:cxn>
                <a:cxn ang="0">
                  <a:pos x="1" y="161"/>
                </a:cxn>
                <a:cxn ang="0">
                  <a:pos x="2" y="163"/>
                </a:cxn>
                <a:cxn ang="0">
                  <a:pos x="3" y="164"/>
                </a:cxn>
                <a:cxn ang="0">
                  <a:pos x="5" y="164"/>
                </a:cxn>
                <a:cxn ang="0">
                  <a:pos x="6" y="164"/>
                </a:cxn>
                <a:cxn ang="0">
                  <a:pos x="8" y="163"/>
                </a:cxn>
                <a:cxn ang="0">
                  <a:pos x="8" y="163"/>
                </a:cxn>
                <a:cxn ang="0">
                  <a:pos x="49" y="125"/>
                </a:cxn>
                <a:cxn ang="0">
                  <a:pos x="89" y="87"/>
                </a:cxn>
                <a:cxn ang="0">
                  <a:pos x="128" y="48"/>
                </a:cxn>
                <a:cxn ang="0">
                  <a:pos x="148" y="29"/>
                </a:cxn>
                <a:cxn ang="0">
                  <a:pos x="167" y="8"/>
                </a:cxn>
                <a:cxn ang="0">
                  <a:pos x="167" y="8"/>
                </a:cxn>
                <a:cxn ang="0">
                  <a:pos x="168" y="6"/>
                </a:cxn>
                <a:cxn ang="0">
                  <a:pos x="168" y="4"/>
                </a:cxn>
                <a:cxn ang="0">
                  <a:pos x="168" y="3"/>
                </a:cxn>
                <a:cxn ang="0">
                  <a:pos x="167" y="1"/>
                </a:cxn>
                <a:cxn ang="0">
                  <a:pos x="165" y="0"/>
                </a:cxn>
                <a:cxn ang="0">
                  <a:pos x="164" y="0"/>
                </a:cxn>
                <a:cxn ang="0">
                  <a:pos x="162" y="0"/>
                </a:cxn>
                <a:cxn ang="0">
                  <a:pos x="161" y="1"/>
                </a:cxn>
                <a:cxn ang="0">
                  <a:pos x="161" y="1"/>
                </a:cxn>
              </a:cxnLst>
              <a:rect l="0" t="0" r="r" b="b"/>
              <a:pathLst>
                <a:path w="168" h="164">
                  <a:moveTo>
                    <a:pt x="161" y="1"/>
                  </a:moveTo>
                  <a:lnTo>
                    <a:pt x="161" y="1"/>
                  </a:lnTo>
                  <a:lnTo>
                    <a:pt x="141" y="21"/>
                  </a:lnTo>
                  <a:lnTo>
                    <a:pt x="122" y="41"/>
                  </a:lnTo>
                  <a:lnTo>
                    <a:pt x="82" y="79"/>
                  </a:lnTo>
                  <a:lnTo>
                    <a:pt x="41" y="118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0" y="160"/>
                  </a:lnTo>
                  <a:lnTo>
                    <a:pt x="1" y="161"/>
                  </a:lnTo>
                  <a:lnTo>
                    <a:pt x="2" y="163"/>
                  </a:lnTo>
                  <a:lnTo>
                    <a:pt x="3" y="164"/>
                  </a:lnTo>
                  <a:lnTo>
                    <a:pt x="5" y="164"/>
                  </a:lnTo>
                  <a:lnTo>
                    <a:pt x="6" y="164"/>
                  </a:lnTo>
                  <a:lnTo>
                    <a:pt x="8" y="163"/>
                  </a:lnTo>
                  <a:lnTo>
                    <a:pt x="8" y="163"/>
                  </a:lnTo>
                  <a:lnTo>
                    <a:pt x="49" y="125"/>
                  </a:lnTo>
                  <a:lnTo>
                    <a:pt x="89" y="87"/>
                  </a:lnTo>
                  <a:lnTo>
                    <a:pt x="128" y="48"/>
                  </a:lnTo>
                  <a:lnTo>
                    <a:pt x="148" y="29"/>
                  </a:lnTo>
                  <a:lnTo>
                    <a:pt x="167" y="8"/>
                  </a:lnTo>
                  <a:lnTo>
                    <a:pt x="167" y="8"/>
                  </a:lnTo>
                  <a:lnTo>
                    <a:pt x="168" y="6"/>
                  </a:lnTo>
                  <a:lnTo>
                    <a:pt x="168" y="4"/>
                  </a:lnTo>
                  <a:lnTo>
                    <a:pt x="168" y="3"/>
                  </a:lnTo>
                  <a:lnTo>
                    <a:pt x="167" y="1"/>
                  </a:lnTo>
                  <a:lnTo>
                    <a:pt x="165" y="0"/>
                  </a:lnTo>
                  <a:lnTo>
                    <a:pt x="164" y="0"/>
                  </a:lnTo>
                  <a:lnTo>
                    <a:pt x="162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70" name="Freeform 984"/>
            <p:cNvSpPr/>
            <p:nvPr/>
          </p:nvSpPr>
          <p:spPr bwMode="auto">
            <a:xfrm>
              <a:off x="4135438" y="2541588"/>
              <a:ext cx="88900" cy="87313"/>
            </a:xfrm>
            <a:custGeom>
              <a:avLst/>
              <a:gdLst/>
              <a:ahLst/>
              <a:cxnLst>
                <a:cxn ang="0">
                  <a:pos x="162" y="1"/>
                </a:cxn>
                <a:cxn ang="0">
                  <a:pos x="162" y="1"/>
                </a:cxn>
                <a:cxn ang="0">
                  <a:pos x="150" y="9"/>
                </a:cxn>
                <a:cxn ang="0">
                  <a:pos x="140" y="19"/>
                </a:cxn>
                <a:cxn ang="0">
                  <a:pos x="119" y="37"/>
                </a:cxn>
                <a:cxn ang="0">
                  <a:pos x="81" y="78"/>
                </a:cxn>
                <a:cxn ang="0">
                  <a:pos x="81" y="78"/>
                </a:cxn>
                <a:cxn ang="0">
                  <a:pos x="71" y="88"/>
                </a:cxn>
                <a:cxn ang="0">
                  <a:pos x="58" y="97"/>
                </a:cxn>
                <a:cxn ang="0">
                  <a:pos x="47" y="107"/>
                </a:cxn>
                <a:cxn ang="0">
                  <a:pos x="35" y="116"/>
                </a:cxn>
                <a:cxn ang="0">
                  <a:pos x="35" y="116"/>
                </a:cxn>
                <a:cxn ang="0">
                  <a:pos x="26" y="126"/>
                </a:cxn>
                <a:cxn ang="0">
                  <a:pos x="17" y="136"/>
                </a:cxn>
                <a:cxn ang="0">
                  <a:pos x="8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4" y="165"/>
                </a:cxn>
                <a:cxn ang="0">
                  <a:pos x="6" y="165"/>
                </a:cxn>
                <a:cxn ang="0">
                  <a:pos x="7" y="165"/>
                </a:cxn>
                <a:cxn ang="0">
                  <a:pos x="9" y="163"/>
                </a:cxn>
                <a:cxn ang="0">
                  <a:pos x="9" y="163"/>
                </a:cxn>
                <a:cxn ang="0">
                  <a:pos x="17" y="152"/>
                </a:cxn>
                <a:cxn ang="0">
                  <a:pos x="25" y="142"/>
                </a:cxn>
                <a:cxn ang="0">
                  <a:pos x="33" y="132"/>
                </a:cxn>
                <a:cxn ang="0">
                  <a:pos x="43" y="123"/>
                </a:cxn>
                <a:cxn ang="0">
                  <a:pos x="62" y="106"/>
                </a:cxn>
                <a:cxn ang="0">
                  <a:pos x="82" y="89"/>
                </a:cxn>
                <a:cxn ang="0">
                  <a:pos x="82" y="89"/>
                </a:cxn>
                <a:cxn ang="0">
                  <a:pos x="92" y="80"/>
                </a:cxn>
                <a:cxn ang="0">
                  <a:pos x="103" y="69"/>
                </a:cxn>
                <a:cxn ang="0">
                  <a:pos x="120" y="49"/>
                </a:cxn>
                <a:cxn ang="0">
                  <a:pos x="120" y="49"/>
                </a:cxn>
                <a:cxn ang="0">
                  <a:pos x="132" y="38"/>
                </a:cxn>
                <a:cxn ang="0">
                  <a:pos x="142" y="28"/>
                </a:cxn>
                <a:cxn ang="0">
                  <a:pos x="166" y="9"/>
                </a:cxn>
                <a:cxn ang="0">
                  <a:pos x="166" y="9"/>
                </a:cxn>
                <a:cxn ang="0">
                  <a:pos x="168" y="7"/>
                </a:cxn>
                <a:cxn ang="0">
                  <a:pos x="168" y="6"/>
                </a:cxn>
                <a:cxn ang="0">
                  <a:pos x="167" y="2"/>
                </a:cxn>
                <a:cxn ang="0">
                  <a:pos x="166" y="1"/>
                </a:cxn>
                <a:cxn ang="0">
                  <a:pos x="165" y="0"/>
                </a:cxn>
                <a:cxn ang="0">
                  <a:pos x="163" y="0"/>
                </a:cxn>
                <a:cxn ang="0">
                  <a:pos x="162" y="1"/>
                </a:cxn>
                <a:cxn ang="0">
                  <a:pos x="162" y="1"/>
                </a:cxn>
              </a:cxnLst>
              <a:rect l="0" t="0" r="r" b="b"/>
              <a:pathLst>
                <a:path w="168" h="165">
                  <a:moveTo>
                    <a:pt x="162" y="1"/>
                  </a:moveTo>
                  <a:lnTo>
                    <a:pt x="162" y="1"/>
                  </a:lnTo>
                  <a:lnTo>
                    <a:pt x="150" y="9"/>
                  </a:lnTo>
                  <a:lnTo>
                    <a:pt x="140" y="19"/>
                  </a:lnTo>
                  <a:lnTo>
                    <a:pt x="119" y="37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71" y="88"/>
                  </a:lnTo>
                  <a:lnTo>
                    <a:pt x="58" y="97"/>
                  </a:lnTo>
                  <a:lnTo>
                    <a:pt x="47" y="107"/>
                  </a:lnTo>
                  <a:lnTo>
                    <a:pt x="35" y="116"/>
                  </a:lnTo>
                  <a:lnTo>
                    <a:pt x="35" y="116"/>
                  </a:lnTo>
                  <a:lnTo>
                    <a:pt x="26" y="126"/>
                  </a:lnTo>
                  <a:lnTo>
                    <a:pt x="17" y="136"/>
                  </a:lnTo>
                  <a:lnTo>
                    <a:pt x="8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4" y="165"/>
                  </a:lnTo>
                  <a:lnTo>
                    <a:pt x="6" y="165"/>
                  </a:lnTo>
                  <a:lnTo>
                    <a:pt x="7" y="165"/>
                  </a:lnTo>
                  <a:lnTo>
                    <a:pt x="9" y="163"/>
                  </a:lnTo>
                  <a:lnTo>
                    <a:pt x="9" y="163"/>
                  </a:lnTo>
                  <a:lnTo>
                    <a:pt x="17" y="152"/>
                  </a:lnTo>
                  <a:lnTo>
                    <a:pt x="25" y="142"/>
                  </a:lnTo>
                  <a:lnTo>
                    <a:pt x="33" y="132"/>
                  </a:lnTo>
                  <a:lnTo>
                    <a:pt x="43" y="123"/>
                  </a:lnTo>
                  <a:lnTo>
                    <a:pt x="62" y="106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92" y="80"/>
                  </a:lnTo>
                  <a:lnTo>
                    <a:pt x="103" y="69"/>
                  </a:lnTo>
                  <a:lnTo>
                    <a:pt x="120" y="49"/>
                  </a:lnTo>
                  <a:lnTo>
                    <a:pt x="120" y="49"/>
                  </a:lnTo>
                  <a:lnTo>
                    <a:pt x="132" y="38"/>
                  </a:lnTo>
                  <a:lnTo>
                    <a:pt x="142" y="2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8" y="7"/>
                  </a:lnTo>
                  <a:lnTo>
                    <a:pt x="168" y="6"/>
                  </a:lnTo>
                  <a:lnTo>
                    <a:pt x="167" y="2"/>
                  </a:lnTo>
                  <a:lnTo>
                    <a:pt x="166" y="1"/>
                  </a:lnTo>
                  <a:lnTo>
                    <a:pt x="165" y="0"/>
                  </a:lnTo>
                  <a:lnTo>
                    <a:pt x="163" y="0"/>
                  </a:lnTo>
                  <a:lnTo>
                    <a:pt x="162" y="1"/>
                  </a:lnTo>
                  <a:lnTo>
                    <a:pt x="16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71" name="Freeform 985"/>
            <p:cNvSpPr/>
            <p:nvPr/>
          </p:nvSpPr>
          <p:spPr bwMode="auto">
            <a:xfrm>
              <a:off x="4129088" y="2597151"/>
              <a:ext cx="71438" cy="68263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108" y="14"/>
                </a:cxn>
                <a:cxn ang="0">
                  <a:pos x="94" y="29"/>
                </a:cxn>
                <a:cxn ang="0">
                  <a:pos x="65" y="60"/>
                </a:cxn>
                <a:cxn ang="0">
                  <a:pos x="65" y="60"/>
                </a:cxn>
                <a:cxn ang="0">
                  <a:pos x="49" y="75"/>
                </a:cxn>
                <a:cxn ang="0">
                  <a:pos x="34" y="91"/>
                </a:cxn>
                <a:cxn ang="0">
                  <a:pos x="1" y="121"/>
                </a:cxn>
                <a:cxn ang="0">
                  <a:pos x="1" y="121"/>
                </a:cxn>
                <a:cxn ang="0">
                  <a:pos x="0" y="122"/>
                </a:cxn>
                <a:cxn ang="0">
                  <a:pos x="0" y="124"/>
                </a:cxn>
                <a:cxn ang="0">
                  <a:pos x="0" y="126"/>
                </a:cxn>
                <a:cxn ang="0">
                  <a:pos x="1" y="127"/>
                </a:cxn>
                <a:cxn ang="0">
                  <a:pos x="3" y="128"/>
                </a:cxn>
                <a:cxn ang="0">
                  <a:pos x="4" y="129"/>
                </a:cxn>
                <a:cxn ang="0">
                  <a:pos x="6" y="128"/>
                </a:cxn>
                <a:cxn ang="0">
                  <a:pos x="8" y="127"/>
                </a:cxn>
                <a:cxn ang="0">
                  <a:pos x="8" y="127"/>
                </a:cxn>
                <a:cxn ang="0">
                  <a:pos x="38" y="100"/>
                </a:cxn>
                <a:cxn ang="0">
                  <a:pos x="67" y="71"/>
                </a:cxn>
                <a:cxn ang="0">
                  <a:pos x="67" y="71"/>
                </a:cxn>
                <a:cxn ang="0">
                  <a:pos x="98" y="38"/>
                </a:cxn>
                <a:cxn ang="0">
                  <a:pos x="115" y="22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2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7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9">
                  <a:moveTo>
                    <a:pt x="125" y="1"/>
                  </a:moveTo>
                  <a:lnTo>
                    <a:pt x="125" y="1"/>
                  </a:lnTo>
                  <a:lnTo>
                    <a:pt x="108" y="14"/>
                  </a:lnTo>
                  <a:lnTo>
                    <a:pt x="94" y="29"/>
                  </a:lnTo>
                  <a:lnTo>
                    <a:pt x="65" y="60"/>
                  </a:lnTo>
                  <a:lnTo>
                    <a:pt x="65" y="60"/>
                  </a:lnTo>
                  <a:lnTo>
                    <a:pt x="49" y="75"/>
                  </a:lnTo>
                  <a:lnTo>
                    <a:pt x="34" y="91"/>
                  </a:lnTo>
                  <a:lnTo>
                    <a:pt x="1" y="121"/>
                  </a:lnTo>
                  <a:lnTo>
                    <a:pt x="1" y="121"/>
                  </a:lnTo>
                  <a:lnTo>
                    <a:pt x="0" y="122"/>
                  </a:lnTo>
                  <a:lnTo>
                    <a:pt x="0" y="124"/>
                  </a:lnTo>
                  <a:lnTo>
                    <a:pt x="0" y="126"/>
                  </a:lnTo>
                  <a:lnTo>
                    <a:pt x="1" y="127"/>
                  </a:lnTo>
                  <a:lnTo>
                    <a:pt x="3" y="128"/>
                  </a:lnTo>
                  <a:lnTo>
                    <a:pt x="4" y="129"/>
                  </a:lnTo>
                  <a:lnTo>
                    <a:pt x="6" y="128"/>
                  </a:lnTo>
                  <a:lnTo>
                    <a:pt x="8" y="127"/>
                  </a:lnTo>
                  <a:lnTo>
                    <a:pt x="8" y="127"/>
                  </a:lnTo>
                  <a:lnTo>
                    <a:pt x="38" y="100"/>
                  </a:lnTo>
                  <a:lnTo>
                    <a:pt x="67" y="71"/>
                  </a:lnTo>
                  <a:lnTo>
                    <a:pt x="67" y="71"/>
                  </a:lnTo>
                  <a:lnTo>
                    <a:pt x="98" y="38"/>
                  </a:lnTo>
                  <a:lnTo>
                    <a:pt x="115" y="22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2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7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72" name="Freeform 986"/>
            <p:cNvSpPr/>
            <p:nvPr/>
          </p:nvSpPr>
          <p:spPr bwMode="auto">
            <a:xfrm>
              <a:off x="4129088" y="2630488"/>
              <a:ext cx="71438" cy="66675"/>
            </a:xfrm>
            <a:custGeom>
              <a:avLst/>
              <a:gdLst/>
              <a:ahLst/>
              <a:cxnLst>
                <a:cxn ang="0">
                  <a:pos x="125" y="1"/>
                </a:cxn>
                <a:cxn ang="0">
                  <a:pos x="125" y="1"/>
                </a:cxn>
                <a:cxn ang="0">
                  <a:pos x="92" y="28"/>
                </a:cxn>
                <a:cxn ang="0">
                  <a:pos x="59" y="57"/>
                </a:cxn>
                <a:cxn ang="0">
                  <a:pos x="43" y="71"/>
                </a:cxn>
                <a:cxn ang="0">
                  <a:pos x="29" y="86"/>
                </a:cxn>
                <a:cxn ang="0">
                  <a:pos x="14" y="103"/>
                </a:cxn>
                <a:cxn ang="0">
                  <a:pos x="1" y="119"/>
                </a:cxn>
                <a:cxn ang="0">
                  <a:pos x="1" y="119"/>
                </a:cxn>
                <a:cxn ang="0">
                  <a:pos x="0" y="121"/>
                </a:cxn>
                <a:cxn ang="0">
                  <a:pos x="0" y="122"/>
                </a:cxn>
                <a:cxn ang="0">
                  <a:pos x="1" y="124"/>
                </a:cxn>
                <a:cxn ang="0">
                  <a:pos x="2" y="125"/>
                </a:cxn>
                <a:cxn ang="0">
                  <a:pos x="5" y="125"/>
                </a:cxn>
                <a:cxn ang="0">
                  <a:pos x="7" y="125"/>
                </a:cxn>
                <a:cxn ang="0">
                  <a:pos x="9" y="124"/>
                </a:cxn>
                <a:cxn ang="0">
                  <a:pos x="9" y="124"/>
                </a:cxn>
                <a:cxn ang="0">
                  <a:pos x="21" y="108"/>
                </a:cxn>
                <a:cxn ang="0">
                  <a:pos x="36" y="92"/>
                </a:cxn>
                <a:cxn ang="0">
                  <a:pos x="51" y="77"/>
                </a:cxn>
                <a:cxn ang="0">
                  <a:pos x="67" y="62"/>
                </a:cxn>
                <a:cxn ang="0">
                  <a:pos x="99" y="34"/>
                </a:cxn>
                <a:cxn ang="0">
                  <a:pos x="131" y="7"/>
                </a:cxn>
                <a:cxn ang="0">
                  <a:pos x="131" y="7"/>
                </a:cxn>
                <a:cxn ang="0">
                  <a:pos x="132" y="6"/>
                </a:cxn>
                <a:cxn ang="0">
                  <a:pos x="133" y="4"/>
                </a:cxn>
                <a:cxn ang="0">
                  <a:pos x="132" y="3"/>
                </a:cxn>
                <a:cxn ang="0">
                  <a:pos x="131" y="1"/>
                </a:cxn>
                <a:cxn ang="0">
                  <a:pos x="128" y="0"/>
                </a:cxn>
                <a:cxn ang="0">
                  <a:pos x="126" y="0"/>
                </a:cxn>
                <a:cxn ang="0">
                  <a:pos x="125" y="1"/>
                </a:cxn>
                <a:cxn ang="0">
                  <a:pos x="125" y="1"/>
                </a:cxn>
              </a:cxnLst>
              <a:rect l="0" t="0" r="r" b="b"/>
              <a:pathLst>
                <a:path w="133" h="125">
                  <a:moveTo>
                    <a:pt x="125" y="1"/>
                  </a:moveTo>
                  <a:lnTo>
                    <a:pt x="125" y="1"/>
                  </a:lnTo>
                  <a:lnTo>
                    <a:pt x="92" y="28"/>
                  </a:lnTo>
                  <a:lnTo>
                    <a:pt x="59" y="57"/>
                  </a:lnTo>
                  <a:lnTo>
                    <a:pt x="43" y="71"/>
                  </a:lnTo>
                  <a:lnTo>
                    <a:pt x="29" y="86"/>
                  </a:lnTo>
                  <a:lnTo>
                    <a:pt x="14" y="103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1" y="124"/>
                  </a:lnTo>
                  <a:lnTo>
                    <a:pt x="2" y="125"/>
                  </a:lnTo>
                  <a:lnTo>
                    <a:pt x="5" y="125"/>
                  </a:lnTo>
                  <a:lnTo>
                    <a:pt x="7" y="125"/>
                  </a:lnTo>
                  <a:lnTo>
                    <a:pt x="9" y="124"/>
                  </a:lnTo>
                  <a:lnTo>
                    <a:pt x="9" y="124"/>
                  </a:lnTo>
                  <a:lnTo>
                    <a:pt x="21" y="108"/>
                  </a:lnTo>
                  <a:lnTo>
                    <a:pt x="36" y="92"/>
                  </a:lnTo>
                  <a:lnTo>
                    <a:pt x="51" y="77"/>
                  </a:lnTo>
                  <a:lnTo>
                    <a:pt x="67" y="62"/>
                  </a:lnTo>
                  <a:lnTo>
                    <a:pt x="99" y="34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132" y="6"/>
                  </a:lnTo>
                  <a:lnTo>
                    <a:pt x="133" y="4"/>
                  </a:lnTo>
                  <a:lnTo>
                    <a:pt x="132" y="3"/>
                  </a:lnTo>
                  <a:lnTo>
                    <a:pt x="131" y="1"/>
                  </a:lnTo>
                  <a:lnTo>
                    <a:pt x="128" y="0"/>
                  </a:lnTo>
                  <a:lnTo>
                    <a:pt x="126" y="0"/>
                  </a:lnTo>
                  <a:lnTo>
                    <a:pt x="125" y="1"/>
                  </a:lnTo>
                  <a:lnTo>
                    <a:pt x="125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73" name="Freeform 987"/>
            <p:cNvSpPr/>
            <p:nvPr/>
          </p:nvSpPr>
          <p:spPr bwMode="auto">
            <a:xfrm>
              <a:off x="4127501" y="2670176"/>
              <a:ext cx="55563" cy="55563"/>
            </a:xfrm>
            <a:custGeom>
              <a:avLst/>
              <a:gdLst/>
              <a:ahLst/>
              <a:cxnLst>
                <a:cxn ang="0">
                  <a:pos x="97" y="1"/>
                </a:cxn>
                <a:cxn ang="0">
                  <a:pos x="97" y="1"/>
                </a:cxn>
                <a:cxn ang="0">
                  <a:pos x="82" y="10"/>
                </a:cxn>
                <a:cxn ang="0">
                  <a:pos x="69" y="20"/>
                </a:cxn>
                <a:cxn ang="0">
                  <a:pos x="55" y="32"/>
                </a:cxn>
                <a:cxn ang="0">
                  <a:pos x="43" y="43"/>
                </a:cxn>
                <a:cxn ang="0">
                  <a:pos x="32" y="56"/>
                </a:cxn>
                <a:cxn ang="0">
                  <a:pos x="20" y="69"/>
                </a:cxn>
                <a:cxn ang="0">
                  <a:pos x="10" y="8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99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2" y="103"/>
                </a:cxn>
                <a:cxn ang="0">
                  <a:pos x="4" y="104"/>
                </a:cxn>
                <a:cxn ang="0">
                  <a:pos x="6" y="104"/>
                </a:cxn>
                <a:cxn ang="0">
                  <a:pos x="7" y="103"/>
                </a:cxn>
                <a:cxn ang="0">
                  <a:pos x="9" y="102"/>
                </a:cxn>
                <a:cxn ang="0">
                  <a:pos x="9" y="102"/>
                </a:cxn>
                <a:cxn ang="0">
                  <a:pos x="17" y="88"/>
                </a:cxn>
                <a:cxn ang="0">
                  <a:pos x="27" y="75"/>
                </a:cxn>
                <a:cxn ang="0">
                  <a:pos x="39" y="62"/>
                </a:cxn>
                <a:cxn ang="0">
                  <a:pos x="50" y="50"/>
                </a:cxn>
                <a:cxn ang="0">
                  <a:pos x="62" y="38"/>
                </a:cxn>
                <a:cxn ang="0">
                  <a:pos x="75" y="28"/>
                </a:cxn>
                <a:cxn ang="0">
                  <a:pos x="88" y="17"/>
                </a:cxn>
                <a:cxn ang="0">
                  <a:pos x="102" y="8"/>
                </a:cxn>
                <a:cxn ang="0">
                  <a:pos x="102" y="8"/>
                </a:cxn>
                <a:cxn ang="0">
                  <a:pos x="103" y="7"/>
                </a:cxn>
                <a:cxn ang="0">
                  <a:pos x="104" y="5"/>
                </a:cxn>
                <a:cxn ang="0">
                  <a:pos x="104" y="4"/>
                </a:cxn>
                <a:cxn ang="0">
                  <a:pos x="103" y="2"/>
                </a:cxn>
                <a:cxn ang="0">
                  <a:pos x="102" y="1"/>
                </a:cxn>
                <a:cxn ang="0">
                  <a:pos x="101" y="0"/>
                </a:cxn>
                <a:cxn ang="0">
                  <a:pos x="99" y="0"/>
                </a:cxn>
                <a:cxn ang="0">
                  <a:pos x="97" y="1"/>
                </a:cxn>
                <a:cxn ang="0">
                  <a:pos x="97" y="1"/>
                </a:cxn>
              </a:cxnLst>
              <a:rect l="0" t="0" r="r" b="b"/>
              <a:pathLst>
                <a:path w="104" h="104">
                  <a:moveTo>
                    <a:pt x="97" y="1"/>
                  </a:moveTo>
                  <a:lnTo>
                    <a:pt x="97" y="1"/>
                  </a:lnTo>
                  <a:lnTo>
                    <a:pt x="82" y="10"/>
                  </a:lnTo>
                  <a:lnTo>
                    <a:pt x="69" y="20"/>
                  </a:lnTo>
                  <a:lnTo>
                    <a:pt x="55" y="32"/>
                  </a:lnTo>
                  <a:lnTo>
                    <a:pt x="43" y="43"/>
                  </a:lnTo>
                  <a:lnTo>
                    <a:pt x="32" y="56"/>
                  </a:lnTo>
                  <a:lnTo>
                    <a:pt x="20" y="69"/>
                  </a:lnTo>
                  <a:lnTo>
                    <a:pt x="10" y="8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99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2" y="103"/>
                  </a:lnTo>
                  <a:lnTo>
                    <a:pt x="4" y="104"/>
                  </a:lnTo>
                  <a:lnTo>
                    <a:pt x="6" y="104"/>
                  </a:lnTo>
                  <a:lnTo>
                    <a:pt x="7" y="103"/>
                  </a:lnTo>
                  <a:lnTo>
                    <a:pt x="9" y="102"/>
                  </a:lnTo>
                  <a:lnTo>
                    <a:pt x="9" y="102"/>
                  </a:lnTo>
                  <a:lnTo>
                    <a:pt x="17" y="88"/>
                  </a:lnTo>
                  <a:lnTo>
                    <a:pt x="27" y="75"/>
                  </a:lnTo>
                  <a:lnTo>
                    <a:pt x="39" y="62"/>
                  </a:lnTo>
                  <a:lnTo>
                    <a:pt x="50" y="50"/>
                  </a:lnTo>
                  <a:lnTo>
                    <a:pt x="62" y="38"/>
                  </a:lnTo>
                  <a:lnTo>
                    <a:pt x="75" y="28"/>
                  </a:lnTo>
                  <a:lnTo>
                    <a:pt x="88" y="17"/>
                  </a:lnTo>
                  <a:lnTo>
                    <a:pt x="102" y="8"/>
                  </a:lnTo>
                  <a:lnTo>
                    <a:pt x="102" y="8"/>
                  </a:lnTo>
                  <a:lnTo>
                    <a:pt x="103" y="7"/>
                  </a:lnTo>
                  <a:lnTo>
                    <a:pt x="104" y="5"/>
                  </a:lnTo>
                  <a:lnTo>
                    <a:pt x="104" y="4"/>
                  </a:lnTo>
                  <a:lnTo>
                    <a:pt x="103" y="2"/>
                  </a:lnTo>
                  <a:lnTo>
                    <a:pt x="102" y="1"/>
                  </a:lnTo>
                  <a:lnTo>
                    <a:pt x="101" y="0"/>
                  </a:lnTo>
                  <a:lnTo>
                    <a:pt x="99" y="0"/>
                  </a:lnTo>
                  <a:lnTo>
                    <a:pt x="97" y="1"/>
                  </a:lnTo>
                  <a:lnTo>
                    <a:pt x="97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74" name="Freeform 988"/>
            <p:cNvSpPr/>
            <p:nvPr/>
          </p:nvSpPr>
          <p:spPr bwMode="auto">
            <a:xfrm>
              <a:off x="4213226" y="2727326"/>
              <a:ext cx="26988" cy="46038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42" y="3"/>
                </a:cxn>
                <a:cxn ang="0">
                  <a:pos x="37" y="14"/>
                </a:cxn>
                <a:cxn ang="0">
                  <a:pos x="32" y="24"/>
                </a:cxn>
                <a:cxn ang="0">
                  <a:pos x="21" y="43"/>
                </a:cxn>
                <a:cxn ang="0">
                  <a:pos x="10" y="63"/>
                </a:cxn>
                <a:cxn ang="0">
                  <a:pos x="4" y="73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3" y="88"/>
                </a:cxn>
                <a:cxn ang="0">
                  <a:pos x="5" y="88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10" y="85"/>
                </a:cxn>
                <a:cxn ang="0">
                  <a:pos x="10" y="85"/>
                </a:cxn>
                <a:cxn ang="0">
                  <a:pos x="14" y="75"/>
                </a:cxn>
                <a:cxn ang="0">
                  <a:pos x="19" y="65"/>
                </a:cxn>
                <a:cxn ang="0">
                  <a:pos x="30" y="46"/>
                </a:cxn>
                <a:cxn ang="0">
                  <a:pos x="42" y="26"/>
                </a:cxn>
                <a:cxn ang="0">
                  <a:pos x="47" y="17"/>
                </a:cxn>
                <a:cxn ang="0">
                  <a:pos x="51" y="7"/>
                </a:cxn>
                <a:cxn ang="0">
                  <a:pos x="51" y="7"/>
                </a:cxn>
                <a:cxn ang="0">
                  <a:pos x="51" y="5"/>
                </a:cxn>
                <a:cxn ang="0">
                  <a:pos x="50" y="2"/>
                </a:cxn>
                <a:cxn ang="0">
                  <a:pos x="49" y="1"/>
                </a:cxn>
                <a:cxn ang="0">
                  <a:pos x="48" y="0"/>
                </a:cxn>
                <a:cxn ang="0">
                  <a:pos x="46" y="0"/>
                </a:cxn>
                <a:cxn ang="0">
                  <a:pos x="44" y="0"/>
                </a:cxn>
                <a:cxn ang="0">
                  <a:pos x="43" y="2"/>
                </a:cxn>
                <a:cxn ang="0">
                  <a:pos x="42" y="3"/>
                </a:cxn>
                <a:cxn ang="0">
                  <a:pos x="42" y="3"/>
                </a:cxn>
              </a:cxnLst>
              <a:rect l="0" t="0" r="r" b="b"/>
              <a:pathLst>
                <a:path w="51" h="88">
                  <a:moveTo>
                    <a:pt x="42" y="3"/>
                  </a:moveTo>
                  <a:lnTo>
                    <a:pt x="42" y="3"/>
                  </a:lnTo>
                  <a:lnTo>
                    <a:pt x="37" y="14"/>
                  </a:lnTo>
                  <a:lnTo>
                    <a:pt x="32" y="24"/>
                  </a:lnTo>
                  <a:lnTo>
                    <a:pt x="21" y="43"/>
                  </a:lnTo>
                  <a:lnTo>
                    <a:pt x="10" y="63"/>
                  </a:lnTo>
                  <a:lnTo>
                    <a:pt x="4" y="73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3" y="88"/>
                  </a:lnTo>
                  <a:lnTo>
                    <a:pt x="5" y="88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10" y="85"/>
                  </a:lnTo>
                  <a:lnTo>
                    <a:pt x="10" y="85"/>
                  </a:lnTo>
                  <a:lnTo>
                    <a:pt x="14" y="75"/>
                  </a:lnTo>
                  <a:lnTo>
                    <a:pt x="19" y="65"/>
                  </a:lnTo>
                  <a:lnTo>
                    <a:pt x="30" y="46"/>
                  </a:lnTo>
                  <a:lnTo>
                    <a:pt x="42" y="26"/>
                  </a:lnTo>
                  <a:lnTo>
                    <a:pt x="47" y="1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0" y="2"/>
                  </a:lnTo>
                  <a:lnTo>
                    <a:pt x="49" y="1"/>
                  </a:lnTo>
                  <a:lnTo>
                    <a:pt x="48" y="0"/>
                  </a:lnTo>
                  <a:lnTo>
                    <a:pt x="46" y="0"/>
                  </a:lnTo>
                  <a:lnTo>
                    <a:pt x="44" y="0"/>
                  </a:lnTo>
                  <a:lnTo>
                    <a:pt x="43" y="2"/>
                  </a:lnTo>
                  <a:lnTo>
                    <a:pt x="42" y="3"/>
                  </a:lnTo>
                  <a:lnTo>
                    <a:pt x="4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75" name="Freeform 989"/>
            <p:cNvSpPr/>
            <p:nvPr/>
          </p:nvSpPr>
          <p:spPr bwMode="auto">
            <a:xfrm>
              <a:off x="4268788" y="2722563"/>
              <a:ext cx="44450" cy="61913"/>
            </a:xfrm>
            <a:custGeom>
              <a:avLst/>
              <a:gdLst/>
              <a:ahLst/>
              <a:cxnLst>
                <a:cxn ang="0">
                  <a:pos x="74" y="1"/>
                </a:cxn>
                <a:cxn ang="0">
                  <a:pos x="74" y="1"/>
                </a:cxn>
                <a:cxn ang="0">
                  <a:pos x="51" y="23"/>
                </a:cxn>
                <a:cxn ang="0">
                  <a:pos x="40" y="35"/>
                </a:cxn>
                <a:cxn ang="0">
                  <a:pos x="30" y="48"/>
                </a:cxn>
                <a:cxn ang="0">
                  <a:pos x="30" y="48"/>
                </a:cxn>
                <a:cxn ang="0">
                  <a:pos x="21" y="62"/>
                </a:cxn>
                <a:cxn ang="0">
                  <a:pos x="13" y="78"/>
                </a:cxn>
                <a:cxn ang="0">
                  <a:pos x="6" y="94"/>
                </a:cxn>
                <a:cxn ang="0">
                  <a:pos x="0" y="111"/>
                </a:cxn>
                <a:cxn ang="0">
                  <a:pos x="0" y="111"/>
                </a:cxn>
                <a:cxn ang="0">
                  <a:pos x="0" y="113"/>
                </a:cxn>
                <a:cxn ang="0">
                  <a:pos x="0" y="115"/>
                </a:cxn>
                <a:cxn ang="0">
                  <a:pos x="2" y="116"/>
                </a:cxn>
                <a:cxn ang="0">
                  <a:pos x="3" y="117"/>
                </a:cxn>
                <a:cxn ang="0">
                  <a:pos x="5" y="117"/>
                </a:cxn>
                <a:cxn ang="0">
                  <a:pos x="7" y="116"/>
                </a:cxn>
                <a:cxn ang="0">
                  <a:pos x="8" y="115"/>
                </a:cxn>
                <a:cxn ang="0">
                  <a:pos x="9" y="114"/>
                </a:cxn>
                <a:cxn ang="0">
                  <a:pos x="9" y="114"/>
                </a:cxn>
                <a:cxn ang="0">
                  <a:pos x="15" y="96"/>
                </a:cxn>
                <a:cxn ang="0">
                  <a:pos x="23" y="79"/>
                </a:cxn>
                <a:cxn ang="0">
                  <a:pos x="31" y="62"/>
                </a:cxn>
                <a:cxn ang="0">
                  <a:pos x="36" y="55"/>
                </a:cxn>
                <a:cxn ang="0">
                  <a:pos x="41" y="48"/>
                </a:cxn>
                <a:cxn ang="0">
                  <a:pos x="41" y="48"/>
                </a:cxn>
                <a:cxn ang="0">
                  <a:pos x="51" y="37"/>
                </a:cxn>
                <a:cxn ang="0">
                  <a:pos x="61" y="27"/>
                </a:cxn>
                <a:cxn ang="0">
                  <a:pos x="81" y="8"/>
                </a:cxn>
                <a:cxn ang="0">
                  <a:pos x="81" y="8"/>
                </a:cxn>
                <a:cxn ang="0">
                  <a:pos x="82" y="6"/>
                </a:cxn>
                <a:cxn ang="0">
                  <a:pos x="83" y="4"/>
                </a:cxn>
                <a:cxn ang="0">
                  <a:pos x="82" y="3"/>
                </a:cxn>
                <a:cxn ang="0">
                  <a:pos x="81" y="1"/>
                </a:cxn>
                <a:cxn ang="0">
                  <a:pos x="80" y="0"/>
                </a:cxn>
                <a:cxn ang="0">
                  <a:pos x="78" y="0"/>
                </a:cxn>
                <a:cxn ang="0">
                  <a:pos x="76" y="0"/>
                </a:cxn>
                <a:cxn ang="0">
                  <a:pos x="74" y="1"/>
                </a:cxn>
                <a:cxn ang="0">
                  <a:pos x="74" y="1"/>
                </a:cxn>
              </a:cxnLst>
              <a:rect l="0" t="0" r="r" b="b"/>
              <a:pathLst>
                <a:path w="83" h="117">
                  <a:moveTo>
                    <a:pt x="74" y="1"/>
                  </a:moveTo>
                  <a:lnTo>
                    <a:pt x="74" y="1"/>
                  </a:lnTo>
                  <a:lnTo>
                    <a:pt x="51" y="23"/>
                  </a:lnTo>
                  <a:lnTo>
                    <a:pt x="40" y="35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21" y="62"/>
                  </a:lnTo>
                  <a:lnTo>
                    <a:pt x="13" y="78"/>
                  </a:lnTo>
                  <a:lnTo>
                    <a:pt x="6" y="94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3"/>
                  </a:lnTo>
                  <a:lnTo>
                    <a:pt x="0" y="115"/>
                  </a:lnTo>
                  <a:lnTo>
                    <a:pt x="2" y="116"/>
                  </a:lnTo>
                  <a:lnTo>
                    <a:pt x="3" y="117"/>
                  </a:lnTo>
                  <a:lnTo>
                    <a:pt x="5" y="117"/>
                  </a:lnTo>
                  <a:lnTo>
                    <a:pt x="7" y="116"/>
                  </a:lnTo>
                  <a:lnTo>
                    <a:pt x="8" y="115"/>
                  </a:lnTo>
                  <a:lnTo>
                    <a:pt x="9" y="114"/>
                  </a:lnTo>
                  <a:lnTo>
                    <a:pt x="9" y="114"/>
                  </a:lnTo>
                  <a:lnTo>
                    <a:pt x="15" y="96"/>
                  </a:lnTo>
                  <a:lnTo>
                    <a:pt x="23" y="79"/>
                  </a:lnTo>
                  <a:lnTo>
                    <a:pt x="31" y="62"/>
                  </a:lnTo>
                  <a:lnTo>
                    <a:pt x="36" y="55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51" y="37"/>
                  </a:lnTo>
                  <a:lnTo>
                    <a:pt x="61" y="27"/>
                  </a:lnTo>
                  <a:lnTo>
                    <a:pt x="81" y="8"/>
                  </a:lnTo>
                  <a:lnTo>
                    <a:pt x="81" y="8"/>
                  </a:lnTo>
                  <a:lnTo>
                    <a:pt x="82" y="6"/>
                  </a:lnTo>
                  <a:lnTo>
                    <a:pt x="83" y="4"/>
                  </a:lnTo>
                  <a:lnTo>
                    <a:pt x="82" y="3"/>
                  </a:lnTo>
                  <a:lnTo>
                    <a:pt x="81" y="1"/>
                  </a:lnTo>
                  <a:lnTo>
                    <a:pt x="80" y="0"/>
                  </a:lnTo>
                  <a:lnTo>
                    <a:pt x="78" y="0"/>
                  </a:lnTo>
                  <a:lnTo>
                    <a:pt x="76" y="0"/>
                  </a:lnTo>
                  <a:lnTo>
                    <a:pt x="74" y="1"/>
                  </a:lnTo>
                  <a:lnTo>
                    <a:pt x="74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76" name="Freeform 990"/>
            <p:cNvSpPr/>
            <p:nvPr/>
          </p:nvSpPr>
          <p:spPr bwMode="auto">
            <a:xfrm>
              <a:off x="4346576" y="2727326"/>
              <a:ext cx="36513" cy="47625"/>
            </a:xfrm>
            <a:custGeom>
              <a:avLst/>
              <a:gdLst/>
              <a:ahLst/>
              <a:cxnLst>
                <a:cxn ang="0">
                  <a:pos x="61" y="2"/>
                </a:cxn>
                <a:cxn ang="0">
                  <a:pos x="61" y="2"/>
                </a:cxn>
                <a:cxn ang="0">
                  <a:pos x="57" y="9"/>
                </a:cxn>
                <a:cxn ang="0">
                  <a:pos x="52" y="15"/>
                </a:cxn>
                <a:cxn ang="0">
                  <a:pos x="42" y="26"/>
                </a:cxn>
                <a:cxn ang="0">
                  <a:pos x="32" y="37"/>
                </a:cxn>
                <a:cxn ang="0">
                  <a:pos x="23" y="48"/>
                </a:cxn>
                <a:cxn ang="0">
                  <a:pos x="23" y="48"/>
                </a:cxn>
                <a:cxn ang="0">
                  <a:pos x="16" y="59"/>
                </a:cxn>
                <a:cxn ang="0">
                  <a:pos x="12" y="66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3" y="76"/>
                </a:cxn>
                <a:cxn ang="0">
                  <a:pos x="1" y="79"/>
                </a:cxn>
                <a:cxn ang="0">
                  <a:pos x="0" y="83"/>
                </a:cxn>
                <a:cxn ang="0">
                  <a:pos x="0" y="83"/>
                </a:cxn>
                <a:cxn ang="0">
                  <a:pos x="0" y="85"/>
                </a:cxn>
                <a:cxn ang="0">
                  <a:pos x="1" y="86"/>
                </a:cxn>
                <a:cxn ang="0">
                  <a:pos x="2" y="88"/>
                </a:cxn>
                <a:cxn ang="0">
                  <a:pos x="4" y="88"/>
                </a:cxn>
                <a:cxn ang="0">
                  <a:pos x="5" y="89"/>
                </a:cxn>
                <a:cxn ang="0">
                  <a:pos x="7" y="88"/>
                </a:cxn>
                <a:cxn ang="0">
                  <a:pos x="8" y="87"/>
                </a:cxn>
                <a:cxn ang="0">
                  <a:pos x="9" y="85"/>
                </a:cxn>
                <a:cxn ang="0">
                  <a:pos x="9" y="85"/>
                </a:cxn>
                <a:cxn ang="0">
                  <a:pos x="11" y="81"/>
                </a:cxn>
                <a:cxn ang="0">
                  <a:pos x="13" y="79"/>
                </a:cxn>
                <a:cxn ang="0">
                  <a:pos x="17" y="76"/>
                </a:cxn>
                <a:cxn ang="0">
                  <a:pos x="19" y="73"/>
                </a:cxn>
                <a:cxn ang="0">
                  <a:pos x="19" y="73"/>
                </a:cxn>
                <a:cxn ang="0">
                  <a:pos x="22" y="67"/>
                </a:cxn>
                <a:cxn ang="0">
                  <a:pos x="26" y="60"/>
                </a:cxn>
                <a:cxn ang="0">
                  <a:pos x="34" y="49"/>
                </a:cxn>
                <a:cxn ang="0">
                  <a:pos x="34" y="49"/>
                </a:cxn>
                <a:cxn ang="0">
                  <a:pos x="42" y="38"/>
                </a:cxn>
                <a:cxn ang="0">
                  <a:pos x="52" y="28"/>
                </a:cxn>
                <a:cxn ang="0">
                  <a:pos x="61" y="18"/>
                </a:cxn>
                <a:cxn ang="0">
                  <a:pos x="65" y="13"/>
                </a:cxn>
                <a:cxn ang="0">
                  <a:pos x="68" y="8"/>
                </a:cxn>
                <a:cxn ang="0">
                  <a:pos x="68" y="8"/>
                </a:cxn>
                <a:cxn ang="0">
                  <a:pos x="69" y="6"/>
                </a:cxn>
                <a:cxn ang="0">
                  <a:pos x="69" y="3"/>
                </a:cxn>
                <a:cxn ang="0">
                  <a:pos x="68" y="2"/>
                </a:cxn>
                <a:cxn ang="0">
                  <a:pos x="67" y="1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2" y="1"/>
                </a:cxn>
                <a:cxn ang="0">
                  <a:pos x="61" y="2"/>
                </a:cxn>
                <a:cxn ang="0">
                  <a:pos x="61" y="2"/>
                </a:cxn>
              </a:cxnLst>
              <a:rect l="0" t="0" r="r" b="b"/>
              <a:pathLst>
                <a:path w="69" h="89">
                  <a:moveTo>
                    <a:pt x="61" y="2"/>
                  </a:moveTo>
                  <a:lnTo>
                    <a:pt x="61" y="2"/>
                  </a:lnTo>
                  <a:lnTo>
                    <a:pt x="57" y="9"/>
                  </a:lnTo>
                  <a:lnTo>
                    <a:pt x="52" y="15"/>
                  </a:lnTo>
                  <a:lnTo>
                    <a:pt x="42" y="26"/>
                  </a:lnTo>
                  <a:lnTo>
                    <a:pt x="32" y="37"/>
                  </a:lnTo>
                  <a:lnTo>
                    <a:pt x="23" y="48"/>
                  </a:lnTo>
                  <a:lnTo>
                    <a:pt x="23" y="48"/>
                  </a:lnTo>
                  <a:lnTo>
                    <a:pt x="16" y="59"/>
                  </a:lnTo>
                  <a:lnTo>
                    <a:pt x="12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3" y="76"/>
                  </a:lnTo>
                  <a:lnTo>
                    <a:pt x="1" y="79"/>
                  </a:lnTo>
                  <a:lnTo>
                    <a:pt x="0" y="83"/>
                  </a:lnTo>
                  <a:lnTo>
                    <a:pt x="0" y="83"/>
                  </a:lnTo>
                  <a:lnTo>
                    <a:pt x="0" y="85"/>
                  </a:lnTo>
                  <a:lnTo>
                    <a:pt x="1" y="86"/>
                  </a:lnTo>
                  <a:lnTo>
                    <a:pt x="2" y="88"/>
                  </a:lnTo>
                  <a:lnTo>
                    <a:pt x="4" y="88"/>
                  </a:lnTo>
                  <a:lnTo>
                    <a:pt x="5" y="89"/>
                  </a:lnTo>
                  <a:lnTo>
                    <a:pt x="7" y="88"/>
                  </a:lnTo>
                  <a:lnTo>
                    <a:pt x="8" y="87"/>
                  </a:lnTo>
                  <a:lnTo>
                    <a:pt x="9" y="85"/>
                  </a:lnTo>
                  <a:lnTo>
                    <a:pt x="9" y="85"/>
                  </a:lnTo>
                  <a:lnTo>
                    <a:pt x="11" y="81"/>
                  </a:lnTo>
                  <a:lnTo>
                    <a:pt x="13" y="79"/>
                  </a:lnTo>
                  <a:lnTo>
                    <a:pt x="17" y="76"/>
                  </a:lnTo>
                  <a:lnTo>
                    <a:pt x="19" y="73"/>
                  </a:lnTo>
                  <a:lnTo>
                    <a:pt x="19" y="73"/>
                  </a:lnTo>
                  <a:lnTo>
                    <a:pt x="22" y="67"/>
                  </a:lnTo>
                  <a:lnTo>
                    <a:pt x="26" y="60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2" y="38"/>
                  </a:lnTo>
                  <a:lnTo>
                    <a:pt x="52" y="28"/>
                  </a:lnTo>
                  <a:lnTo>
                    <a:pt x="61" y="18"/>
                  </a:lnTo>
                  <a:lnTo>
                    <a:pt x="65" y="13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69" y="6"/>
                  </a:lnTo>
                  <a:lnTo>
                    <a:pt x="69" y="3"/>
                  </a:lnTo>
                  <a:lnTo>
                    <a:pt x="68" y="2"/>
                  </a:lnTo>
                  <a:lnTo>
                    <a:pt x="67" y="1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2" y="1"/>
                  </a:lnTo>
                  <a:lnTo>
                    <a:pt x="61" y="2"/>
                  </a:lnTo>
                  <a:lnTo>
                    <a:pt x="6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77" name="Freeform 991"/>
            <p:cNvSpPr/>
            <p:nvPr/>
          </p:nvSpPr>
          <p:spPr bwMode="auto">
            <a:xfrm>
              <a:off x="4402138" y="2727326"/>
              <a:ext cx="28575" cy="49213"/>
            </a:xfrm>
            <a:custGeom>
              <a:avLst/>
              <a:gdLst/>
              <a:ahLst/>
              <a:cxnLst>
                <a:cxn ang="0">
                  <a:pos x="44" y="6"/>
                </a:cxn>
                <a:cxn ang="0">
                  <a:pos x="44" y="6"/>
                </a:cxn>
                <a:cxn ang="0">
                  <a:pos x="43" y="10"/>
                </a:cxn>
                <a:cxn ang="0">
                  <a:pos x="42" y="12"/>
                </a:cxn>
                <a:cxn ang="0">
                  <a:pos x="41" y="14"/>
                </a:cxn>
                <a:cxn ang="0">
                  <a:pos x="40" y="15"/>
                </a:cxn>
                <a:cxn ang="0">
                  <a:pos x="37" y="17"/>
                </a:cxn>
                <a:cxn ang="0">
                  <a:pos x="36" y="18"/>
                </a:cxn>
                <a:cxn ang="0">
                  <a:pos x="35" y="20"/>
                </a:cxn>
                <a:cxn ang="0">
                  <a:pos x="35" y="20"/>
                </a:cxn>
                <a:cxn ang="0">
                  <a:pos x="31" y="25"/>
                </a:cxn>
                <a:cxn ang="0">
                  <a:pos x="27" y="30"/>
                </a:cxn>
                <a:cxn ang="0">
                  <a:pos x="22" y="36"/>
                </a:cxn>
                <a:cxn ang="0">
                  <a:pos x="19" y="41"/>
                </a:cxn>
                <a:cxn ang="0">
                  <a:pos x="19" y="41"/>
                </a:cxn>
                <a:cxn ang="0">
                  <a:pos x="14" y="52"/>
                </a:cxn>
                <a:cxn ang="0">
                  <a:pos x="10" y="64"/>
                </a:cxn>
                <a:cxn ang="0">
                  <a:pos x="6" y="75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7"/>
                </a:cxn>
                <a:cxn ang="0">
                  <a:pos x="0" y="88"/>
                </a:cxn>
                <a:cxn ang="0">
                  <a:pos x="1" y="91"/>
                </a:cxn>
                <a:cxn ang="0">
                  <a:pos x="2" y="92"/>
                </a:cxn>
                <a:cxn ang="0">
                  <a:pos x="4" y="92"/>
                </a:cxn>
                <a:cxn ang="0">
                  <a:pos x="5" y="92"/>
                </a:cxn>
                <a:cxn ang="0">
                  <a:pos x="7" y="92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2" y="83"/>
                </a:cxn>
                <a:cxn ang="0">
                  <a:pos x="15" y="77"/>
                </a:cxn>
                <a:cxn ang="0">
                  <a:pos x="21" y="63"/>
                </a:cxn>
                <a:cxn ang="0">
                  <a:pos x="28" y="49"/>
                </a:cxn>
                <a:cxn ang="0">
                  <a:pos x="31" y="43"/>
                </a:cxn>
                <a:cxn ang="0">
                  <a:pos x="36" y="37"/>
                </a:cxn>
                <a:cxn ang="0">
                  <a:pos x="36" y="37"/>
                </a:cxn>
                <a:cxn ang="0">
                  <a:pos x="41" y="29"/>
                </a:cxn>
                <a:cxn ang="0">
                  <a:pos x="47" y="22"/>
                </a:cxn>
                <a:cxn ang="0">
                  <a:pos x="51" y="14"/>
                </a:cxn>
                <a:cxn ang="0">
                  <a:pos x="53" y="10"/>
                </a:cxn>
                <a:cxn ang="0">
                  <a:pos x="54" y="6"/>
                </a:cxn>
                <a:cxn ang="0">
                  <a:pos x="54" y="6"/>
                </a:cxn>
                <a:cxn ang="0">
                  <a:pos x="54" y="3"/>
                </a:cxn>
                <a:cxn ang="0">
                  <a:pos x="53" y="1"/>
                </a:cxn>
                <a:cxn ang="0">
                  <a:pos x="50" y="0"/>
                </a:cxn>
                <a:cxn ang="0">
                  <a:pos x="49" y="0"/>
                </a:cxn>
                <a:cxn ang="0">
                  <a:pos x="45" y="1"/>
                </a:cxn>
                <a:cxn ang="0">
                  <a:pos x="44" y="3"/>
                </a:cxn>
                <a:cxn ang="0">
                  <a:pos x="44" y="6"/>
                </a:cxn>
                <a:cxn ang="0">
                  <a:pos x="44" y="6"/>
                </a:cxn>
              </a:cxnLst>
              <a:rect l="0" t="0" r="r" b="b"/>
              <a:pathLst>
                <a:path w="54" h="92">
                  <a:moveTo>
                    <a:pt x="44" y="6"/>
                  </a:moveTo>
                  <a:lnTo>
                    <a:pt x="44" y="6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1" y="14"/>
                  </a:lnTo>
                  <a:lnTo>
                    <a:pt x="40" y="15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5" y="20"/>
                  </a:lnTo>
                  <a:lnTo>
                    <a:pt x="35" y="20"/>
                  </a:lnTo>
                  <a:lnTo>
                    <a:pt x="31" y="25"/>
                  </a:lnTo>
                  <a:lnTo>
                    <a:pt x="27" y="30"/>
                  </a:lnTo>
                  <a:lnTo>
                    <a:pt x="22" y="36"/>
                  </a:lnTo>
                  <a:lnTo>
                    <a:pt x="19" y="41"/>
                  </a:lnTo>
                  <a:lnTo>
                    <a:pt x="19" y="41"/>
                  </a:lnTo>
                  <a:lnTo>
                    <a:pt x="14" y="52"/>
                  </a:lnTo>
                  <a:lnTo>
                    <a:pt x="10" y="64"/>
                  </a:lnTo>
                  <a:lnTo>
                    <a:pt x="6" y="7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7"/>
                  </a:lnTo>
                  <a:lnTo>
                    <a:pt x="0" y="88"/>
                  </a:lnTo>
                  <a:lnTo>
                    <a:pt x="1" y="91"/>
                  </a:lnTo>
                  <a:lnTo>
                    <a:pt x="2" y="92"/>
                  </a:lnTo>
                  <a:lnTo>
                    <a:pt x="4" y="92"/>
                  </a:lnTo>
                  <a:lnTo>
                    <a:pt x="5" y="92"/>
                  </a:lnTo>
                  <a:lnTo>
                    <a:pt x="7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2" y="83"/>
                  </a:lnTo>
                  <a:lnTo>
                    <a:pt x="15" y="77"/>
                  </a:lnTo>
                  <a:lnTo>
                    <a:pt x="21" y="63"/>
                  </a:lnTo>
                  <a:lnTo>
                    <a:pt x="28" y="49"/>
                  </a:lnTo>
                  <a:lnTo>
                    <a:pt x="31" y="43"/>
                  </a:lnTo>
                  <a:lnTo>
                    <a:pt x="36" y="37"/>
                  </a:lnTo>
                  <a:lnTo>
                    <a:pt x="36" y="37"/>
                  </a:lnTo>
                  <a:lnTo>
                    <a:pt x="41" y="29"/>
                  </a:lnTo>
                  <a:lnTo>
                    <a:pt x="47" y="22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3"/>
                  </a:lnTo>
                  <a:lnTo>
                    <a:pt x="53" y="1"/>
                  </a:lnTo>
                  <a:lnTo>
                    <a:pt x="50" y="0"/>
                  </a:lnTo>
                  <a:lnTo>
                    <a:pt x="49" y="0"/>
                  </a:lnTo>
                  <a:lnTo>
                    <a:pt x="45" y="1"/>
                  </a:lnTo>
                  <a:lnTo>
                    <a:pt x="44" y="3"/>
                  </a:lnTo>
                  <a:lnTo>
                    <a:pt x="44" y="6"/>
                  </a:lnTo>
                  <a:lnTo>
                    <a:pt x="4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78" name="Freeform 992"/>
            <p:cNvSpPr/>
            <p:nvPr/>
          </p:nvSpPr>
          <p:spPr bwMode="auto">
            <a:xfrm>
              <a:off x="4464051" y="2733676"/>
              <a:ext cx="26988" cy="36513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2"/>
                </a:cxn>
                <a:cxn ang="0">
                  <a:pos x="37" y="10"/>
                </a:cxn>
                <a:cxn ang="0">
                  <a:pos x="32" y="18"/>
                </a:cxn>
                <a:cxn ang="0">
                  <a:pos x="21" y="33"/>
                </a:cxn>
                <a:cxn ang="0">
                  <a:pos x="21" y="33"/>
                </a:cxn>
                <a:cxn ang="0">
                  <a:pos x="10" y="48"/>
                </a:cxn>
                <a:cxn ang="0">
                  <a:pos x="1" y="65"/>
                </a:cxn>
                <a:cxn ang="0">
                  <a:pos x="1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8" y="54"/>
                </a:cxn>
                <a:cxn ang="0">
                  <a:pos x="29" y="37"/>
                </a:cxn>
                <a:cxn ang="0">
                  <a:pos x="29" y="37"/>
                </a:cxn>
                <a:cxn ang="0">
                  <a:pos x="40" y="21"/>
                </a:cxn>
                <a:cxn ang="0">
                  <a:pos x="46" y="13"/>
                </a:cxn>
                <a:cxn ang="0">
                  <a:pos x="51" y="5"/>
                </a:cxn>
                <a:cxn ang="0">
                  <a:pos x="51" y="5"/>
                </a:cxn>
                <a:cxn ang="0">
                  <a:pos x="51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7" y="0"/>
                </a:cxn>
                <a:cxn ang="0">
                  <a:pos x="44" y="0"/>
                </a:cxn>
                <a:cxn ang="0">
                  <a:pos x="42" y="1"/>
                </a:cxn>
                <a:cxn ang="0">
                  <a:pos x="41" y="2"/>
                </a:cxn>
                <a:cxn ang="0">
                  <a:pos x="41" y="2"/>
                </a:cxn>
              </a:cxnLst>
              <a:rect l="0" t="0" r="r" b="b"/>
              <a:pathLst>
                <a:path w="51" h="71">
                  <a:moveTo>
                    <a:pt x="41" y="2"/>
                  </a:moveTo>
                  <a:lnTo>
                    <a:pt x="41" y="2"/>
                  </a:lnTo>
                  <a:lnTo>
                    <a:pt x="37" y="10"/>
                  </a:lnTo>
                  <a:lnTo>
                    <a:pt x="32" y="18"/>
                  </a:lnTo>
                  <a:lnTo>
                    <a:pt x="21" y="33"/>
                  </a:lnTo>
                  <a:lnTo>
                    <a:pt x="21" y="33"/>
                  </a:lnTo>
                  <a:lnTo>
                    <a:pt x="10" y="48"/>
                  </a:lnTo>
                  <a:lnTo>
                    <a:pt x="1" y="65"/>
                  </a:lnTo>
                  <a:lnTo>
                    <a:pt x="1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8" y="54"/>
                  </a:lnTo>
                  <a:lnTo>
                    <a:pt x="29" y="37"/>
                  </a:lnTo>
                  <a:lnTo>
                    <a:pt x="29" y="37"/>
                  </a:lnTo>
                  <a:lnTo>
                    <a:pt x="40" y="21"/>
                  </a:lnTo>
                  <a:lnTo>
                    <a:pt x="46" y="13"/>
                  </a:lnTo>
                  <a:lnTo>
                    <a:pt x="51" y="5"/>
                  </a:lnTo>
                  <a:lnTo>
                    <a:pt x="51" y="5"/>
                  </a:lnTo>
                  <a:lnTo>
                    <a:pt x="51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7" y="0"/>
                  </a:lnTo>
                  <a:lnTo>
                    <a:pt x="44" y="0"/>
                  </a:lnTo>
                  <a:lnTo>
                    <a:pt x="42" y="1"/>
                  </a:lnTo>
                  <a:lnTo>
                    <a:pt x="41" y="2"/>
                  </a:ln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79" name="Freeform 993"/>
            <p:cNvSpPr/>
            <p:nvPr/>
          </p:nvSpPr>
          <p:spPr bwMode="auto">
            <a:xfrm>
              <a:off x="4532313" y="2736851"/>
              <a:ext cx="30163" cy="42863"/>
            </a:xfrm>
            <a:custGeom>
              <a:avLst/>
              <a:gdLst/>
              <a:ahLst/>
              <a:cxnLst>
                <a:cxn ang="0">
                  <a:pos x="49" y="3"/>
                </a:cxn>
                <a:cxn ang="0">
                  <a:pos x="49" y="3"/>
                </a:cxn>
                <a:cxn ang="0">
                  <a:pos x="43" y="13"/>
                </a:cxn>
                <a:cxn ang="0">
                  <a:pos x="37" y="24"/>
                </a:cxn>
                <a:cxn ang="0">
                  <a:pos x="29" y="34"/>
                </a:cxn>
                <a:cxn ang="0">
                  <a:pos x="22" y="43"/>
                </a:cxn>
                <a:cxn ang="0">
                  <a:pos x="22" y="43"/>
                </a:cxn>
                <a:cxn ang="0">
                  <a:pos x="15" y="50"/>
                </a:cxn>
                <a:cxn ang="0">
                  <a:pos x="10" y="57"/>
                </a:cxn>
                <a:cxn ang="0">
                  <a:pos x="4" y="65"/>
                </a:cxn>
                <a:cxn ang="0">
                  <a:pos x="1" y="74"/>
                </a:cxn>
                <a:cxn ang="0">
                  <a:pos x="1" y="74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79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10" y="76"/>
                </a:cxn>
                <a:cxn ang="0">
                  <a:pos x="10" y="76"/>
                </a:cxn>
                <a:cxn ang="0">
                  <a:pos x="13" y="70"/>
                </a:cxn>
                <a:cxn ang="0">
                  <a:pos x="15" y="65"/>
                </a:cxn>
                <a:cxn ang="0">
                  <a:pos x="22" y="56"/>
                </a:cxn>
                <a:cxn ang="0">
                  <a:pos x="22" y="56"/>
                </a:cxn>
                <a:cxn ang="0">
                  <a:pos x="29" y="50"/>
                </a:cxn>
                <a:cxn ang="0">
                  <a:pos x="32" y="46"/>
                </a:cxn>
                <a:cxn ang="0">
                  <a:pos x="35" y="43"/>
                </a:cxn>
                <a:cxn ang="0">
                  <a:pos x="35" y="43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2" y="17"/>
                </a:cxn>
                <a:cxn ang="0">
                  <a:pos x="57" y="7"/>
                </a:cxn>
                <a:cxn ang="0">
                  <a:pos x="57" y="7"/>
                </a:cxn>
                <a:cxn ang="0">
                  <a:pos x="57" y="5"/>
                </a:cxn>
                <a:cxn ang="0">
                  <a:pos x="57" y="4"/>
                </a:cxn>
                <a:cxn ang="0">
                  <a:pos x="56" y="2"/>
                </a:cxn>
                <a:cxn ang="0">
                  <a:pos x="55" y="1"/>
                </a:cxn>
                <a:cxn ang="0">
                  <a:pos x="53" y="0"/>
                </a:cxn>
                <a:cxn ang="0">
                  <a:pos x="52" y="0"/>
                </a:cxn>
                <a:cxn ang="0">
                  <a:pos x="50" y="1"/>
                </a:cxn>
                <a:cxn ang="0">
                  <a:pos x="49" y="3"/>
                </a:cxn>
                <a:cxn ang="0">
                  <a:pos x="49" y="3"/>
                </a:cxn>
              </a:cxnLst>
              <a:rect l="0" t="0" r="r" b="b"/>
              <a:pathLst>
                <a:path w="57" h="80">
                  <a:moveTo>
                    <a:pt x="49" y="3"/>
                  </a:moveTo>
                  <a:lnTo>
                    <a:pt x="49" y="3"/>
                  </a:lnTo>
                  <a:lnTo>
                    <a:pt x="43" y="13"/>
                  </a:lnTo>
                  <a:lnTo>
                    <a:pt x="37" y="24"/>
                  </a:lnTo>
                  <a:lnTo>
                    <a:pt x="29" y="34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5" y="50"/>
                  </a:lnTo>
                  <a:lnTo>
                    <a:pt x="10" y="57"/>
                  </a:lnTo>
                  <a:lnTo>
                    <a:pt x="4" y="6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79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10" y="76"/>
                  </a:lnTo>
                  <a:lnTo>
                    <a:pt x="10" y="76"/>
                  </a:lnTo>
                  <a:lnTo>
                    <a:pt x="13" y="70"/>
                  </a:lnTo>
                  <a:lnTo>
                    <a:pt x="15" y="65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9" y="50"/>
                  </a:lnTo>
                  <a:lnTo>
                    <a:pt x="32" y="46"/>
                  </a:lnTo>
                  <a:lnTo>
                    <a:pt x="35" y="43"/>
                  </a:lnTo>
                  <a:lnTo>
                    <a:pt x="35" y="43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2" y="17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6" y="2"/>
                  </a:lnTo>
                  <a:lnTo>
                    <a:pt x="55" y="1"/>
                  </a:lnTo>
                  <a:lnTo>
                    <a:pt x="53" y="0"/>
                  </a:lnTo>
                  <a:lnTo>
                    <a:pt x="52" y="0"/>
                  </a:lnTo>
                  <a:lnTo>
                    <a:pt x="50" y="1"/>
                  </a:lnTo>
                  <a:lnTo>
                    <a:pt x="49" y="3"/>
                  </a:lnTo>
                  <a:lnTo>
                    <a:pt x="49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80" name="Freeform 994"/>
            <p:cNvSpPr/>
            <p:nvPr/>
          </p:nvSpPr>
          <p:spPr bwMode="auto">
            <a:xfrm>
              <a:off x="4589463" y="2735263"/>
              <a:ext cx="22225" cy="34925"/>
            </a:xfrm>
            <a:custGeom>
              <a:avLst/>
              <a:gdLst/>
              <a:ahLst/>
              <a:cxnLst>
                <a:cxn ang="0">
                  <a:pos x="33" y="2"/>
                </a:cxn>
                <a:cxn ang="0">
                  <a:pos x="33" y="2"/>
                </a:cxn>
                <a:cxn ang="0">
                  <a:pos x="24" y="16"/>
                </a:cxn>
                <a:cxn ang="0">
                  <a:pos x="16" y="31"/>
                </a:cxn>
                <a:cxn ang="0">
                  <a:pos x="7" y="46"/>
                </a:cxn>
                <a:cxn ang="0">
                  <a:pos x="1" y="61"/>
                </a:cxn>
                <a:cxn ang="0">
                  <a:pos x="1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6"/>
                </a:cxn>
                <a:cxn ang="0">
                  <a:pos x="8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7" y="49"/>
                </a:cxn>
                <a:cxn ang="0">
                  <a:pos x="24" y="34"/>
                </a:cxn>
                <a:cxn ang="0">
                  <a:pos x="32" y="2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8" y="0"/>
                </a:cxn>
                <a:cxn ang="0">
                  <a:pos x="36" y="0"/>
                </a:cxn>
                <a:cxn ang="0">
                  <a:pos x="34" y="1"/>
                </a:cxn>
                <a:cxn ang="0">
                  <a:pos x="33" y="2"/>
                </a:cxn>
                <a:cxn ang="0">
                  <a:pos x="33" y="2"/>
                </a:cxn>
              </a:cxnLst>
              <a:rect l="0" t="0" r="r" b="b"/>
              <a:pathLst>
                <a:path w="42" h="66">
                  <a:moveTo>
                    <a:pt x="33" y="2"/>
                  </a:moveTo>
                  <a:lnTo>
                    <a:pt x="33" y="2"/>
                  </a:lnTo>
                  <a:lnTo>
                    <a:pt x="24" y="16"/>
                  </a:lnTo>
                  <a:lnTo>
                    <a:pt x="16" y="31"/>
                  </a:lnTo>
                  <a:lnTo>
                    <a:pt x="7" y="46"/>
                  </a:lnTo>
                  <a:lnTo>
                    <a:pt x="1" y="61"/>
                  </a:lnTo>
                  <a:lnTo>
                    <a:pt x="1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6"/>
                  </a:lnTo>
                  <a:lnTo>
                    <a:pt x="8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7" y="49"/>
                  </a:lnTo>
                  <a:lnTo>
                    <a:pt x="24" y="34"/>
                  </a:lnTo>
                  <a:lnTo>
                    <a:pt x="32" y="2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6" y="0"/>
                  </a:lnTo>
                  <a:lnTo>
                    <a:pt x="34" y="1"/>
                  </a:lnTo>
                  <a:lnTo>
                    <a:pt x="33" y="2"/>
                  </a:lnTo>
                  <a:lnTo>
                    <a:pt x="33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81" name="Freeform 995"/>
            <p:cNvSpPr/>
            <p:nvPr/>
          </p:nvSpPr>
          <p:spPr bwMode="auto">
            <a:xfrm>
              <a:off x="4651376" y="2736851"/>
              <a:ext cx="25400" cy="42863"/>
            </a:xfrm>
            <a:custGeom>
              <a:avLst/>
              <a:gdLst/>
              <a:ahLst/>
              <a:cxnLst>
                <a:cxn ang="0">
                  <a:pos x="39" y="4"/>
                </a:cxn>
                <a:cxn ang="0">
                  <a:pos x="39" y="4"/>
                </a:cxn>
                <a:cxn ang="0">
                  <a:pos x="36" y="13"/>
                </a:cxn>
                <a:cxn ang="0">
                  <a:pos x="31" y="22"/>
                </a:cxn>
                <a:cxn ang="0">
                  <a:pos x="22" y="39"/>
                </a:cxn>
                <a:cxn ang="0">
                  <a:pos x="11" y="56"/>
                </a:cxn>
                <a:cxn ang="0">
                  <a:pos x="0" y="73"/>
                </a:cxn>
                <a:cxn ang="0">
                  <a:pos x="0" y="73"/>
                </a:cxn>
                <a:cxn ang="0">
                  <a:pos x="0" y="75"/>
                </a:cxn>
                <a:cxn ang="0">
                  <a:pos x="0" y="76"/>
                </a:cxn>
                <a:cxn ang="0">
                  <a:pos x="1" y="78"/>
                </a:cxn>
                <a:cxn ang="0">
                  <a:pos x="2" y="79"/>
                </a:cxn>
                <a:cxn ang="0">
                  <a:pos x="4" y="80"/>
                </a:cxn>
                <a:cxn ang="0">
                  <a:pos x="5" y="80"/>
                </a:cxn>
                <a:cxn ang="0">
                  <a:pos x="8" y="79"/>
                </a:cxn>
                <a:cxn ang="0">
                  <a:pos x="9" y="78"/>
                </a:cxn>
                <a:cxn ang="0">
                  <a:pos x="9" y="78"/>
                </a:cxn>
                <a:cxn ang="0">
                  <a:pos x="20" y="60"/>
                </a:cxn>
                <a:cxn ang="0">
                  <a:pos x="30" y="43"/>
                </a:cxn>
                <a:cxn ang="0">
                  <a:pos x="41" y="25"/>
                </a:cxn>
                <a:cxn ang="0">
                  <a:pos x="44" y="16"/>
                </a:cxn>
                <a:cxn ang="0">
                  <a:pos x="47" y="6"/>
                </a:cxn>
                <a:cxn ang="0">
                  <a:pos x="47" y="6"/>
                </a:cxn>
                <a:cxn ang="0">
                  <a:pos x="48" y="4"/>
                </a:cxn>
                <a:cxn ang="0">
                  <a:pos x="47" y="3"/>
                </a:cxn>
                <a:cxn ang="0">
                  <a:pos x="46" y="1"/>
                </a:cxn>
                <a:cxn ang="0">
                  <a:pos x="44" y="1"/>
                </a:cxn>
                <a:cxn ang="0">
                  <a:pos x="43" y="0"/>
                </a:cxn>
                <a:cxn ang="0">
                  <a:pos x="41" y="1"/>
                </a:cxn>
                <a:cxn ang="0">
                  <a:pos x="40" y="2"/>
                </a:cxn>
                <a:cxn ang="0">
                  <a:pos x="39" y="4"/>
                </a:cxn>
                <a:cxn ang="0">
                  <a:pos x="39" y="4"/>
                </a:cxn>
              </a:cxnLst>
              <a:rect l="0" t="0" r="r" b="b"/>
              <a:pathLst>
                <a:path w="48" h="80">
                  <a:moveTo>
                    <a:pt x="39" y="4"/>
                  </a:moveTo>
                  <a:lnTo>
                    <a:pt x="39" y="4"/>
                  </a:lnTo>
                  <a:lnTo>
                    <a:pt x="36" y="13"/>
                  </a:lnTo>
                  <a:lnTo>
                    <a:pt x="31" y="22"/>
                  </a:lnTo>
                  <a:lnTo>
                    <a:pt x="22" y="39"/>
                  </a:lnTo>
                  <a:lnTo>
                    <a:pt x="11" y="56"/>
                  </a:lnTo>
                  <a:lnTo>
                    <a:pt x="0" y="73"/>
                  </a:lnTo>
                  <a:lnTo>
                    <a:pt x="0" y="73"/>
                  </a:lnTo>
                  <a:lnTo>
                    <a:pt x="0" y="75"/>
                  </a:lnTo>
                  <a:lnTo>
                    <a:pt x="0" y="76"/>
                  </a:lnTo>
                  <a:lnTo>
                    <a:pt x="1" y="78"/>
                  </a:lnTo>
                  <a:lnTo>
                    <a:pt x="2" y="79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8" y="79"/>
                  </a:lnTo>
                  <a:lnTo>
                    <a:pt x="9" y="78"/>
                  </a:lnTo>
                  <a:lnTo>
                    <a:pt x="9" y="78"/>
                  </a:lnTo>
                  <a:lnTo>
                    <a:pt x="20" y="60"/>
                  </a:lnTo>
                  <a:lnTo>
                    <a:pt x="30" y="43"/>
                  </a:lnTo>
                  <a:lnTo>
                    <a:pt x="41" y="25"/>
                  </a:lnTo>
                  <a:lnTo>
                    <a:pt x="44" y="1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8" y="4"/>
                  </a:lnTo>
                  <a:lnTo>
                    <a:pt x="47" y="3"/>
                  </a:lnTo>
                  <a:lnTo>
                    <a:pt x="46" y="1"/>
                  </a:lnTo>
                  <a:lnTo>
                    <a:pt x="44" y="1"/>
                  </a:lnTo>
                  <a:lnTo>
                    <a:pt x="43" y="0"/>
                  </a:lnTo>
                  <a:lnTo>
                    <a:pt x="41" y="1"/>
                  </a:lnTo>
                  <a:lnTo>
                    <a:pt x="40" y="2"/>
                  </a:lnTo>
                  <a:lnTo>
                    <a:pt x="39" y="4"/>
                  </a:lnTo>
                  <a:lnTo>
                    <a:pt x="39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82" name="Freeform 996"/>
            <p:cNvSpPr/>
            <p:nvPr/>
          </p:nvSpPr>
          <p:spPr bwMode="auto">
            <a:xfrm>
              <a:off x="4702176" y="2738438"/>
              <a:ext cx="22225" cy="38100"/>
            </a:xfrm>
            <a:custGeom>
              <a:avLst/>
              <a:gdLst/>
              <a:ahLst/>
              <a:cxnLst>
                <a:cxn ang="0">
                  <a:pos x="35" y="3"/>
                </a:cxn>
                <a:cxn ang="0">
                  <a:pos x="35" y="3"/>
                </a:cxn>
                <a:cxn ang="0">
                  <a:pos x="30" y="10"/>
                </a:cxn>
                <a:cxn ang="0">
                  <a:pos x="26" y="18"/>
                </a:cxn>
                <a:cxn ang="0">
                  <a:pos x="14" y="32"/>
                </a:cxn>
                <a:cxn ang="0">
                  <a:pos x="10" y="40"/>
                </a:cxn>
                <a:cxn ang="0">
                  <a:pos x="5" y="48"/>
                </a:cxn>
                <a:cxn ang="0">
                  <a:pos x="2" y="55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3" y="70"/>
                </a:cxn>
                <a:cxn ang="0">
                  <a:pos x="5" y="71"/>
                </a:cxn>
                <a:cxn ang="0">
                  <a:pos x="7" y="70"/>
                </a:cxn>
                <a:cxn ang="0">
                  <a:pos x="8" y="69"/>
                </a:cxn>
                <a:cxn ang="0">
                  <a:pos x="9" y="66"/>
                </a:cxn>
                <a:cxn ang="0">
                  <a:pos x="9" y="66"/>
                </a:cxn>
                <a:cxn ang="0">
                  <a:pos x="11" y="58"/>
                </a:cxn>
                <a:cxn ang="0">
                  <a:pos x="14" y="51"/>
                </a:cxn>
                <a:cxn ang="0">
                  <a:pos x="18" y="44"/>
                </a:cxn>
                <a:cxn ang="0">
                  <a:pos x="23" y="36"/>
                </a:cxn>
                <a:cxn ang="0">
                  <a:pos x="34" y="22"/>
                </a:cxn>
                <a:cxn ang="0">
                  <a:pos x="39" y="15"/>
                </a:cxn>
                <a:cxn ang="0">
                  <a:pos x="43" y="7"/>
                </a:cxn>
                <a:cxn ang="0">
                  <a:pos x="43" y="7"/>
                </a:cxn>
                <a:cxn ang="0">
                  <a:pos x="43" y="5"/>
                </a:cxn>
                <a:cxn ang="0">
                  <a:pos x="43" y="4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0"/>
                </a:cxn>
                <a:cxn ang="0">
                  <a:pos x="36" y="1"/>
                </a:cxn>
                <a:cxn ang="0">
                  <a:pos x="35" y="3"/>
                </a:cxn>
                <a:cxn ang="0">
                  <a:pos x="35" y="3"/>
                </a:cxn>
              </a:cxnLst>
              <a:rect l="0" t="0" r="r" b="b"/>
              <a:pathLst>
                <a:path w="43" h="71">
                  <a:moveTo>
                    <a:pt x="35" y="3"/>
                  </a:moveTo>
                  <a:lnTo>
                    <a:pt x="35" y="3"/>
                  </a:lnTo>
                  <a:lnTo>
                    <a:pt x="30" y="10"/>
                  </a:lnTo>
                  <a:lnTo>
                    <a:pt x="26" y="18"/>
                  </a:lnTo>
                  <a:lnTo>
                    <a:pt x="14" y="32"/>
                  </a:lnTo>
                  <a:lnTo>
                    <a:pt x="10" y="40"/>
                  </a:lnTo>
                  <a:lnTo>
                    <a:pt x="5" y="48"/>
                  </a:lnTo>
                  <a:lnTo>
                    <a:pt x="2" y="5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3" y="70"/>
                  </a:lnTo>
                  <a:lnTo>
                    <a:pt x="5" y="71"/>
                  </a:lnTo>
                  <a:lnTo>
                    <a:pt x="7" y="70"/>
                  </a:lnTo>
                  <a:lnTo>
                    <a:pt x="8" y="69"/>
                  </a:lnTo>
                  <a:lnTo>
                    <a:pt x="9" y="66"/>
                  </a:lnTo>
                  <a:lnTo>
                    <a:pt x="9" y="66"/>
                  </a:lnTo>
                  <a:lnTo>
                    <a:pt x="11" y="58"/>
                  </a:lnTo>
                  <a:lnTo>
                    <a:pt x="14" y="51"/>
                  </a:lnTo>
                  <a:lnTo>
                    <a:pt x="18" y="44"/>
                  </a:lnTo>
                  <a:lnTo>
                    <a:pt x="23" y="36"/>
                  </a:lnTo>
                  <a:lnTo>
                    <a:pt x="34" y="22"/>
                  </a:lnTo>
                  <a:lnTo>
                    <a:pt x="39" y="15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3" y="5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6" y="1"/>
                  </a:lnTo>
                  <a:lnTo>
                    <a:pt x="35" y="3"/>
                  </a:lnTo>
                  <a:lnTo>
                    <a:pt x="35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83" name="Freeform 997"/>
            <p:cNvSpPr/>
            <p:nvPr/>
          </p:nvSpPr>
          <p:spPr bwMode="auto">
            <a:xfrm>
              <a:off x="4735513" y="2746376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12"/>
                </a:cxn>
                <a:cxn ang="0">
                  <a:pos x="20" y="23"/>
                </a:cxn>
                <a:cxn ang="0">
                  <a:pos x="1" y="48"/>
                </a:cxn>
                <a:cxn ang="0">
                  <a:pos x="1" y="48"/>
                </a:cxn>
                <a:cxn ang="0">
                  <a:pos x="0" y="50"/>
                </a:cxn>
                <a:cxn ang="0">
                  <a:pos x="0" y="51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6" y="31"/>
                </a:cxn>
                <a:cxn ang="0">
                  <a:pos x="35" y="18"/>
                </a:cxn>
                <a:cxn ang="0">
                  <a:pos x="45" y="7"/>
                </a:cxn>
                <a:cxn ang="0">
                  <a:pos x="45" y="7"/>
                </a:cxn>
                <a:cxn ang="0">
                  <a:pos x="46" y="6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12"/>
                  </a:lnTo>
                  <a:lnTo>
                    <a:pt x="20" y="23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0" y="50"/>
                  </a:lnTo>
                  <a:lnTo>
                    <a:pt x="0" y="51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6" y="31"/>
                  </a:lnTo>
                  <a:lnTo>
                    <a:pt x="35" y="18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6" y="6"/>
                  </a:lnTo>
                  <a:lnTo>
                    <a:pt x="48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84" name="Freeform 998"/>
            <p:cNvSpPr/>
            <p:nvPr/>
          </p:nvSpPr>
          <p:spPr bwMode="auto">
            <a:xfrm>
              <a:off x="4479926" y="2536826"/>
              <a:ext cx="31750" cy="34925"/>
            </a:xfrm>
            <a:custGeom>
              <a:avLst/>
              <a:gdLst/>
              <a:ahLst/>
              <a:cxnLst>
                <a:cxn ang="0">
                  <a:pos x="52" y="1"/>
                </a:cxn>
                <a:cxn ang="0">
                  <a:pos x="52" y="1"/>
                </a:cxn>
                <a:cxn ang="0">
                  <a:pos x="38" y="15"/>
                </a:cxn>
                <a:cxn ang="0">
                  <a:pos x="26" y="30"/>
                </a:cxn>
                <a:cxn ang="0">
                  <a:pos x="13" y="44"/>
                </a:cxn>
                <a:cxn ang="0">
                  <a:pos x="1" y="58"/>
                </a:cxn>
                <a:cxn ang="0">
                  <a:pos x="1" y="58"/>
                </a:cxn>
                <a:cxn ang="0">
                  <a:pos x="0" y="60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7" y="65"/>
                </a:cxn>
                <a:cxn ang="0">
                  <a:pos x="21" y="50"/>
                </a:cxn>
                <a:cxn ang="0">
                  <a:pos x="33" y="36"/>
                </a:cxn>
                <a:cxn ang="0">
                  <a:pos x="46" y="21"/>
                </a:cxn>
                <a:cxn ang="0">
                  <a:pos x="58" y="7"/>
                </a:cxn>
                <a:cxn ang="0">
                  <a:pos x="58" y="7"/>
                </a:cxn>
                <a:cxn ang="0">
                  <a:pos x="59" y="6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7" y="0"/>
                </a:cxn>
                <a:cxn ang="0">
                  <a:pos x="55" y="0"/>
                </a:cxn>
                <a:cxn ang="0">
                  <a:pos x="54" y="0"/>
                </a:cxn>
                <a:cxn ang="0">
                  <a:pos x="52" y="1"/>
                </a:cxn>
                <a:cxn ang="0">
                  <a:pos x="52" y="1"/>
                </a:cxn>
              </a:cxnLst>
              <a:rect l="0" t="0" r="r" b="b"/>
              <a:pathLst>
                <a:path w="60" h="66">
                  <a:moveTo>
                    <a:pt x="52" y="1"/>
                  </a:moveTo>
                  <a:lnTo>
                    <a:pt x="52" y="1"/>
                  </a:lnTo>
                  <a:lnTo>
                    <a:pt x="38" y="15"/>
                  </a:lnTo>
                  <a:lnTo>
                    <a:pt x="26" y="30"/>
                  </a:lnTo>
                  <a:lnTo>
                    <a:pt x="13" y="44"/>
                  </a:lnTo>
                  <a:lnTo>
                    <a:pt x="1" y="58"/>
                  </a:lnTo>
                  <a:lnTo>
                    <a:pt x="1" y="58"/>
                  </a:lnTo>
                  <a:lnTo>
                    <a:pt x="0" y="60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7" y="65"/>
                  </a:lnTo>
                  <a:lnTo>
                    <a:pt x="21" y="50"/>
                  </a:lnTo>
                  <a:lnTo>
                    <a:pt x="33" y="36"/>
                  </a:lnTo>
                  <a:lnTo>
                    <a:pt x="46" y="21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9" y="6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7" y="0"/>
                  </a:lnTo>
                  <a:lnTo>
                    <a:pt x="55" y="0"/>
                  </a:lnTo>
                  <a:lnTo>
                    <a:pt x="54" y="0"/>
                  </a:lnTo>
                  <a:lnTo>
                    <a:pt x="52" y="1"/>
                  </a:lnTo>
                  <a:lnTo>
                    <a:pt x="52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85" name="Freeform 999"/>
            <p:cNvSpPr/>
            <p:nvPr/>
          </p:nvSpPr>
          <p:spPr bwMode="auto">
            <a:xfrm>
              <a:off x="4513263" y="2566988"/>
              <a:ext cx="34925" cy="49213"/>
            </a:xfrm>
            <a:custGeom>
              <a:avLst/>
              <a:gdLst/>
              <a:ahLst/>
              <a:cxnLst>
                <a:cxn ang="0">
                  <a:pos x="57" y="3"/>
                </a:cxn>
                <a:cxn ang="0">
                  <a:pos x="57" y="3"/>
                </a:cxn>
                <a:cxn ang="0">
                  <a:pos x="55" y="8"/>
                </a:cxn>
                <a:cxn ang="0">
                  <a:pos x="52" y="13"/>
                </a:cxn>
                <a:cxn ang="0">
                  <a:pos x="44" y="23"/>
                </a:cxn>
                <a:cxn ang="0">
                  <a:pos x="35" y="31"/>
                </a:cxn>
                <a:cxn ang="0">
                  <a:pos x="27" y="39"/>
                </a:cxn>
                <a:cxn ang="0">
                  <a:pos x="27" y="39"/>
                </a:cxn>
                <a:cxn ang="0">
                  <a:pos x="22" y="44"/>
                </a:cxn>
                <a:cxn ang="0">
                  <a:pos x="18" y="49"/>
                </a:cxn>
                <a:cxn ang="0">
                  <a:pos x="12" y="61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1" y="90"/>
                </a:cxn>
                <a:cxn ang="0">
                  <a:pos x="2" y="91"/>
                </a:cxn>
                <a:cxn ang="0">
                  <a:pos x="4" y="91"/>
                </a:cxn>
                <a:cxn ang="0">
                  <a:pos x="6" y="91"/>
                </a:cxn>
                <a:cxn ang="0">
                  <a:pos x="7" y="91"/>
                </a:cxn>
                <a:cxn ang="0">
                  <a:pos x="8" y="89"/>
                </a:cxn>
                <a:cxn ang="0">
                  <a:pos x="8" y="89"/>
                </a:cxn>
                <a:cxn ang="0">
                  <a:pos x="16" y="75"/>
                </a:cxn>
                <a:cxn ang="0">
                  <a:pos x="22" y="63"/>
                </a:cxn>
                <a:cxn ang="0">
                  <a:pos x="30" y="50"/>
                </a:cxn>
                <a:cxn ang="0">
                  <a:pos x="34" y="45"/>
                </a:cxn>
                <a:cxn ang="0">
                  <a:pos x="40" y="40"/>
                </a:cxn>
                <a:cxn ang="0">
                  <a:pos x="40" y="40"/>
                </a:cxn>
                <a:cxn ang="0">
                  <a:pos x="48" y="33"/>
                </a:cxn>
                <a:cxn ang="0">
                  <a:pos x="55" y="25"/>
                </a:cxn>
                <a:cxn ang="0">
                  <a:pos x="61" y="15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6" y="4"/>
                </a:cxn>
                <a:cxn ang="0">
                  <a:pos x="66" y="2"/>
                </a:cxn>
                <a:cxn ang="0">
                  <a:pos x="65" y="1"/>
                </a:cxn>
                <a:cxn ang="0">
                  <a:pos x="63" y="0"/>
                </a:cxn>
                <a:cxn ang="0">
                  <a:pos x="60" y="0"/>
                </a:cxn>
                <a:cxn ang="0">
                  <a:pos x="58" y="1"/>
                </a:cxn>
                <a:cxn ang="0">
                  <a:pos x="57" y="3"/>
                </a:cxn>
                <a:cxn ang="0">
                  <a:pos x="57" y="3"/>
                </a:cxn>
              </a:cxnLst>
              <a:rect l="0" t="0" r="r" b="b"/>
              <a:pathLst>
                <a:path w="66" h="91">
                  <a:moveTo>
                    <a:pt x="57" y="3"/>
                  </a:moveTo>
                  <a:lnTo>
                    <a:pt x="57" y="3"/>
                  </a:lnTo>
                  <a:lnTo>
                    <a:pt x="55" y="8"/>
                  </a:lnTo>
                  <a:lnTo>
                    <a:pt x="52" y="13"/>
                  </a:lnTo>
                  <a:lnTo>
                    <a:pt x="44" y="23"/>
                  </a:lnTo>
                  <a:lnTo>
                    <a:pt x="35" y="31"/>
                  </a:lnTo>
                  <a:lnTo>
                    <a:pt x="27" y="39"/>
                  </a:lnTo>
                  <a:lnTo>
                    <a:pt x="27" y="39"/>
                  </a:lnTo>
                  <a:lnTo>
                    <a:pt x="22" y="44"/>
                  </a:lnTo>
                  <a:lnTo>
                    <a:pt x="18" y="49"/>
                  </a:lnTo>
                  <a:lnTo>
                    <a:pt x="12" y="6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1" y="90"/>
                  </a:lnTo>
                  <a:lnTo>
                    <a:pt x="2" y="91"/>
                  </a:lnTo>
                  <a:lnTo>
                    <a:pt x="4" y="91"/>
                  </a:lnTo>
                  <a:lnTo>
                    <a:pt x="6" y="91"/>
                  </a:lnTo>
                  <a:lnTo>
                    <a:pt x="7" y="91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16" y="75"/>
                  </a:lnTo>
                  <a:lnTo>
                    <a:pt x="22" y="63"/>
                  </a:lnTo>
                  <a:lnTo>
                    <a:pt x="30" y="50"/>
                  </a:lnTo>
                  <a:lnTo>
                    <a:pt x="34" y="45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48" y="33"/>
                  </a:lnTo>
                  <a:lnTo>
                    <a:pt x="55" y="25"/>
                  </a:lnTo>
                  <a:lnTo>
                    <a:pt x="61" y="15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6" y="4"/>
                  </a:lnTo>
                  <a:lnTo>
                    <a:pt x="66" y="2"/>
                  </a:lnTo>
                  <a:lnTo>
                    <a:pt x="65" y="1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8" y="1"/>
                  </a:lnTo>
                  <a:lnTo>
                    <a:pt x="57" y="3"/>
                  </a:lnTo>
                  <a:lnTo>
                    <a:pt x="57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86" name="Freeform 1000"/>
            <p:cNvSpPr/>
            <p:nvPr/>
          </p:nvSpPr>
          <p:spPr bwMode="auto">
            <a:xfrm>
              <a:off x="4645026" y="2497138"/>
              <a:ext cx="34925" cy="5556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58" y="2"/>
                </a:cxn>
                <a:cxn ang="0">
                  <a:pos x="1" y="97"/>
                </a:cxn>
                <a:cxn ang="0">
                  <a:pos x="1" y="97"/>
                </a:cxn>
                <a:cxn ang="0">
                  <a:pos x="0" y="100"/>
                </a:cxn>
                <a:cxn ang="0">
                  <a:pos x="1" y="102"/>
                </a:cxn>
                <a:cxn ang="0">
                  <a:pos x="1" y="103"/>
                </a:cxn>
                <a:cxn ang="0">
                  <a:pos x="3" y="104"/>
                </a:cxn>
                <a:cxn ang="0">
                  <a:pos x="4" y="105"/>
                </a:cxn>
                <a:cxn ang="0">
                  <a:pos x="6" y="105"/>
                </a:cxn>
                <a:cxn ang="0">
                  <a:pos x="8" y="104"/>
                </a:cxn>
                <a:cxn ang="0">
                  <a:pos x="9" y="103"/>
                </a:cxn>
                <a:cxn ang="0">
                  <a:pos x="9" y="103"/>
                </a:cxn>
                <a:cxn ang="0">
                  <a:pos x="66" y="7"/>
                </a:cxn>
                <a:cxn ang="0">
                  <a:pos x="66" y="7"/>
                </a:cxn>
                <a:cxn ang="0">
                  <a:pos x="67" y="5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4" y="1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7" h="105">
                  <a:moveTo>
                    <a:pt x="58" y="2"/>
                  </a:moveTo>
                  <a:lnTo>
                    <a:pt x="58" y="2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0" y="100"/>
                  </a:lnTo>
                  <a:lnTo>
                    <a:pt x="1" y="102"/>
                  </a:lnTo>
                  <a:lnTo>
                    <a:pt x="1" y="103"/>
                  </a:lnTo>
                  <a:lnTo>
                    <a:pt x="3" y="104"/>
                  </a:lnTo>
                  <a:lnTo>
                    <a:pt x="4" y="105"/>
                  </a:lnTo>
                  <a:lnTo>
                    <a:pt x="6" y="105"/>
                  </a:lnTo>
                  <a:lnTo>
                    <a:pt x="8" y="104"/>
                  </a:lnTo>
                  <a:lnTo>
                    <a:pt x="9" y="103"/>
                  </a:lnTo>
                  <a:lnTo>
                    <a:pt x="9" y="103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4" y="1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87" name="Freeform 1001"/>
            <p:cNvSpPr/>
            <p:nvPr/>
          </p:nvSpPr>
          <p:spPr bwMode="auto">
            <a:xfrm>
              <a:off x="4681538" y="2509838"/>
              <a:ext cx="28575" cy="31750"/>
            </a:xfrm>
            <a:custGeom>
              <a:avLst/>
              <a:gdLst/>
              <a:ahLst/>
              <a:cxnLst>
                <a:cxn ang="0">
                  <a:pos x="46" y="1"/>
                </a:cxn>
                <a:cxn ang="0">
                  <a:pos x="46" y="1"/>
                </a:cxn>
                <a:cxn ang="0">
                  <a:pos x="22" y="26"/>
                </a:cxn>
                <a:cxn ang="0">
                  <a:pos x="11" y="39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0" y="56"/>
                </a:cxn>
                <a:cxn ang="0">
                  <a:pos x="1" y="58"/>
                </a:cxn>
                <a:cxn ang="0">
                  <a:pos x="2" y="59"/>
                </a:cxn>
                <a:cxn ang="0">
                  <a:pos x="4" y="60"/>
                </a:cxn>
                <a:cxn ang="0">
                  <a:pos x="5" y="60"/>
                </a:cxn>
                <a:cxn ang="0">
                  <a:pos x="8" y="59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9" y="44"/>
                </a:cxn>
                <a:cxn ang="0">
                  <a:pos x="29" y="32"/>
                </a:cxn>
                <a:cxn ang="0">
                  <a:pos x="52" y="8"/>
                </a:cxn>
                <a:cxn ang="0">
                  <a:pos x="52" y="8"/>
                </a:cxn>
                <a:cxn ang="0">
                  <a:pos x="54" y="6"/>
                </a:cxn>
                <a:cxn ang="0">
                  <a:pos x="54" y="4"/>
                </a:cxn>
                <a:cxn ang="0">
                  <a:pos x="53" y="3"/>
                </a:cxn>
                <a:cxn ang="0">
                  <a:pos x="52" y="1"/>
                </a:cxn>
                <a:cxn ang="0">
                  <a:pos x="51" y="0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6" y="1"/>
                </a:cxn>
              </a:cxnLst>
              <a:rect l="0" t="0" r="r" b="b"/>
              <a:pathLst>
                <a:path w="54" h="60">
                  <a:moveTo>
                    <a:pt x="46" y="1"/>
                  </a:moveTo>
                  <a:lnTo>
                    <a:pt x="46" y="1"/>
                  </a:lnTo>
                  <a:lnTo>
                    <a:pt x="22" y="26"/>
                  </a:lnTo>
                  <a:lnTo>
                    <a:pt x="11" y="39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6"/>
                  </a:lnTo>
                  <a:lnTo>
                    <a:pt x="1" y="58"/>
                  </a:lnTo>
                  <a:lnTo>
                    <a:pt x="2" y="59"/>
                  </a:lnTo>
                  <a:lnTo>
                    <a:pt x="4" y="60"/>
                  </a:lnTo>
                  <a:lnTo>
                    <a:pt x="5" y="60"/>
                  </a:lnTo>
                  <a:lnTo>
                    <a:pt x="8" y="59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9" y="44"/>
                  </a:lnTo>
                  <a:lnTo>
                    <a:pt x="29" y="32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4" y="6"/>
                  </a:lnTo>
                  <a:lnTo>
                    <a:pt x="54" y="4"/>
                  </a:lnTo>
                  <a:lnTo>
                    <a:pt x="53" y="3"/>
                  </a:lnTo>
                  <a:lnTo>
                    <a:pt x="52" y="1"/>
                  </a:lnTo>
                  <a:lnTo>
                    <a:pt x="51" y="0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6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88" name="Freeform 1002"/>
            <p:cNvSpPr/>
            <p:nvPr/>
          </p:nvSpPr>
          <p:spPr bwMode="auto">
            <a:xfrm>
              <a:off x="4714876" y="2520951"/>
              <a:ext cx="61913" cy="74613"/>
            </a:xfrm>
            <a:custGeom>
              <a:avLst/>
              <a:gdLst/>
              <a:ahLst/>
              <a:cxnLst>
                <a:cxn ang="0">
                  <a:pos x="109" y="1"/>
                </a:cxn>
                <a:cxn ang="0">
                  <a:pos x="109" y="1"/>
                </a:cxn>
                <a:cxn ang="0">
                  <a:pos x="101" y="7"/>
                </a:cxn>
                <a:cxn ang="0">
                  <a:pos x="93" y="14"/>
                </a:cxn>
                <a:cxn ang="0">
                  <a:pos x="78" y="30"/>
                </a:cxn>
                <a:cxn ang="0">
                  <a:pos x="65" y="46"/>
                </a:cxn>
                <a:cxn ang="0">
                  <a:pos x="51" y="64"/>
                </a:cxn>
                <a:cxn ang="0">
                  <a:pos x="26" y="99"/>
                </a:cxn>
                <a:cxn ang="0">
                  <a:pos x="14" y="117"/>
                </a:cxn>
                <a:cxn ang="0">
                  <a:pos x="1" y="134"/>
                </a:cxn>
                <a:cxn ang="0">
                  <a:pos x="1" y="134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2" y="142"/>
                </a:cxn>
                <a:cxn ang="0">
                  <a:pos x="3" y="143"/>
                </a:cxn>
                <a:cxn ang="0">
                  <a:pos x="5" y="143"/>
                </a:cxn>
                <a:cxn ang="0">
                  <a:pos x="6" y="143"/>
                </a:cxn>
                <a:cxn ang="0">
                  <a:pos x="8" y="141"/>
                </a:cxn>
                <a:cxn ang="0">
                  <a:pos x="8" y="141"/>
                </a:cxn>
                <a:cxn ang="0">
                  <a:pos x="20" y="124"/>
                </a:cxn>
                <a:cxn ang="0">
                  <a:pos x="33" y="106"/>
                </a:cxn>
                <a:cxn ang="0">
                  <a:pos x="58" y="71"/>
                </a:cxn>
                <a:cxn ang="0">
                  <a:pos x="70" y="55"/>
                </a:cxn>
                <a:cxn ang="0">
                  <a:pos x="83" y="38"/>
                </a:cxn>
                <a:cxn ang="0">
                  <a:pos x="98" y="22"/>
                </a:cxn>
                <a:cxn ang="0">
                  <a:pos x="106" y="15"/>
                </a:cxn>
                <a:cxn ang="0">
                  <a:pos x="115" y="9"/>
                </a:cxn>
                <a:cxn ang="0">
                  <a:pos x="115" y="9"/>
                </a:cxn>
                <a:cxn ang="0">
                  <a:pos x="116" y="7"/>
                </a:cxn>
                <a:cxn ang="0">
                  <a:pos x="117" y="5"/>
                </a:cxn>
                <a:cxn ang="0">
                  <a:pos x="116" y="2"/>
                </a:cxn>
                <a:cxn ang="0">
                  <a:pos x="115" y="1"/>
                </a:cxn>
                <a:cxn ang="0">
                  <a:pos x="114" y="0"/>
                </a:cxn>
                <a:cxn ang="0">
                  <a:pos x="111" y="0"/>
                </a:cxn>
                <a:cxn ang="0">
                  <a:pos x="109" y="1"/>
                </a:cxn>
                <a:cxn ang="0">
                  <a:pos x="109" y="1"/>
                </a:cxn>
              </a:cxnLst>
              <a:rect l="0" t="0" r="r" b="b"/>
              <a:pathLst>
                <a:path w="117" h="143">
                  <a:moveTo>
                    <a:pt x="109" y="1"/>
                  </a:moveTo>
                  <a:lnTo>
                    <a:pt x="109" y="1"/>
                  </a:lnTo>
                  <a:lnTo>
                    <a:pt x="101" y="7"/>
                  </a:lnTo>
                  <a:lnTo>
                    <a:pt x="93" y="14"/>
                  </a:lnTo>
                  <a:lnTo>
                    <a:pt x="78" y="30"/>
                  </a:lnTo>
                  <a:lnTo>
                    <a:pt x="65" y="46"/>
                  </a:lnTo>
                  <a:lnTo>
                    <a:pt x="51" y="64"/>
                  </a:lnTo>
                  <a:lnTo>
                    <a:pt x="26" y="99"/>
                  </a:lnTo>
                  <a:lnTo>
                    <a:pt x="14" y="117"/>
                  </a:lnTo>
                  <a:lnTo>
                    <a:pt x="1" y="134"/>
                  </a:lnTo>
                  <a:lnTo>
                    <a:pt x="1" y="134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2" y="142"/>
                  </a:lnTo>
                  <a:lnTo>
                    <a:pt x="3" y="143"/>
                  </a:lnTo>
                  <a:lnTo>
                    <a:pt x="5" y="143"/>
                  </a:lnTo>
                  <a:lnTo>
                    <a:pt x="6" y="143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20" y="124"/>
                  </a:lnTo>
                  <a:lnTo>
                    <a:pt x="33" y="106"/>
                  </a:lnTo>
                  <a:lnTo>
                    <a:pt x="58" y="71"/>
                  </a:lnTo>
                  <a:lnTo>
                    <a:pt x="70" y="55"/>
                  </a:lnTo>
                  <a:lnTo>
                    <a:pt x="83" y="38"/>
                  </a:lnTo>
                  <a:lnTo>
                    <a:pt x="98" y="22"/>
                  </a:lnTo>
                  <a:lnTo>
                    <a:pt x="106" y="15"/>
                  </a:lnTo>
                  <a:lnTo>
                    <a:pt x="115" y="9"/>
                  </a:lnTo>
                  <a:lnTo>
                    <a:pt x="115" y="9"/>
                  </a:lnTo>
                  <a:lnTo>
                    <a:pt x="116" y="7"/>
                  </a:lnTo>
                  <a:lnTo>
                    <a:pt x="117" y="5"/>
                  </a:lnTo>
                  <a:lnTo>
                    <a:pt x="116" y="2"/>
                  </a:lnTo>
                  <a:lnTo>
                    <a:pt x="115" y="1"/>
                  </a:lnTo>
                  <a:lnTo>
                    <a:pt x="114" y="0"/>
                  </a:lnTo>
                  <a:lnTo>
                    <a:pt x="111" y="0"/>
                  </a:ln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89" name="Freeform 1003"/>
            <p:cNvSpPr/>
            <p:nvPr/>
          </p:nvSpPr>
          <p:spPr bwMode="auto">
            <a:xfrm>
              <a:off x="4278313" y="2235201"/>
              <a:ext cx="103188" cy="136525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86" y="0"/>
                </a:cxn>
                <a:cxn ang="0">
                  <a:pos x="171" y="12"/>
                </a:cxn>
                <a:cxn ang="0">
                  <a:pos x="156" y="26"/>
                </a:cxn>
                <a:cxn ang="0">
                  <a:pos x="143" y="39"/>
                </a:cxn>
                <a:cxn ang="0">
                  <a:pos x="129" y="54"/>
                </a:cxn>
                <a:cxn ang="0">
                  <a:pos x="117" y="68"/>
                </a:cxn>
                <a:cxn ang="0">
                  <a:pos x="104" y="84"/>
                </a:cxn>
                <a:cxn ang="0">
                  <a:pos x="81" y="115"/>
                </a:cxn>
                <a:cxn ang="0">
                  <a:pos x="60" y="148"/>
                </a:cxn>
                <a:cxn ang="0">
                  <a:pos x="39" y="181"/>
                </a:cxn>
                <a:cxn ang="0">
                  <a:pos x="1" y="249"/>
                </a:cxn>
                <a:cxn ang="0">
                  <a:pos x="1" y="249"/>
                </a:cxn>
                <a:cxn ang="0">
                  <a:pos x="0" y="251"/>
                </a:cxn>
                <a:cxn ang="0">
                  <a:pos x="1" y="253"/>
                </a:cxn>
                <a:cxn ang="0">
                  <a:pos x="1" y="255"/>
                </a:cxn>
                <a:cxn ang="0">
                  <a:pos x="3" y="256"/>
                </a:cxn>
                <a:cxn ang="0">
                  <a:pos x="4" y="257"/>
                </a:cxn>
                <a:cxn ang="0">
                  <a:pos x="6" y="257"/>
                </a:cxn>
                <a:cxn ang="0">
                  <a:pos x="8" y="256"/>
                </a:cxn>
                <a:cxn ang="0">
                  <a:pos x="9" y="254"/>
                </a:cxn>
                <a:cxn ang="0">
                  <a:pos x="9" y="254"/>
                </a:cxn>
                <a:cxn ang="0">
                  <a:pos x="46" y="187"/>
                </a:cxn>
                <a:cxn ang="0">
                  <a:pos x="67" y="154"/>
                </a:cxn>
                <a:cxn ang="0">
                  <a:pos x="88" y="122"/>
                </a:cxn>
                <a:cxn ang="0">
                  <a:pos x="110" y="90"/>
                </a:cxn>
                <a:cxn ang="0">
                  <a:pos x="123" y="75"/>
                </a:cxn>
                <a:cxn ang="0">
                  <a:pos x="135" y="61"/>
                </a:cxn>
                <a:cxn ang="0">
                  <a:pos x="148" y="46"/>
                </a:cxn>
                <a:cxn ang="0">
                  <a:pos x="162" y="33"/>
                </a:cxn>
                <a:cxn ang="0">
                  <a:pos x="176" y="20"/>
                </a:cxn>
                <a:cxn ang="0">
                  <a:pos x="191" y="8"/>
                </a:cxn>
                <a:cxn ang="0">
                  <a:pos x="191" y="8"/>
                </a:cxn>
                <a:cxn ang="0">
                  <a:pos x="192" y="7"/>
                </a:cxn>
                <a:cxn ang="0">
                  <a:pos x="193" y="5"/>
                </a:cxn>
                <a:cxn ang="0">
                  <a:pos x="192" y="2"/>
                </a:cxn>
                <a:cxn ang="0">
                  <a:pos x="191" y="0"/>
                </a:cxn>
                <a:cxn ang="0">
                  <a:pos x="189" y="0"/>
                </a:cxn>
                <a:cxn ang="0">
                  <a:pos x="188" y="0"/>
                </a:cxn>
                <a:cxn ang="0">
                  <a:pos x="186" y="0"/>
                </a:cxn>
                <a:cxn ang="0">
                  <a:pos x="186" y="0"/>
                </a:cxn>
              </a:cxnLst>
              <a:rect l="0" t="0" r="r" b="b"/>
              <a:pathLst>
                <a:path w="193" h="257">
                  <a:moveTo>
                    <a:pt x="186" y="0"/>
                  </a:moveTo>
                  <a:lnTo>
                    <a:pt x="186" y="0"/>
                  </a:lnTo>
                  <a:lnTo>
                    <a:pt x="171" y="12"/>
                  </a:lnTo>
                  <a:lnTo>
                    <a:pt x="156" y="26"/>
                  </a:lnTo>
                  <a:lnTo>
                    <a:pt x="143" y="39"/>
                  </a:lnTo>
                  <a:lnTo>
                    <a:pt x="129" y="54"/>
                  </a:lnTo>
                  <a:lnTo>
                    <a:pt x="117" y="68"/>
                  </a:lnTo>
                  <a:lnTo>
                    <a:pt x="104" y="84"/>
                  </a:lnTo>
                  <a:lnTo>
                    <a:pt x="81" y="115"/>
                  </a:lnTo>
                  <a:lnTo>
                    <a:pt x="60" y="148"/>
                  </a:lnTo>
                  <a:lnTo>
                    <a:pt x="39" y="181"/>
                  </a:lnTo>
                  <a:lnTo>
                    <a:pt x="1" y="249"/>
                  </a:lnTo>
                  <a:lnTo>
                    <a:pt x="1" y="249"/>
                  </a:lnTo>
                  <a:lnTo>
                    <a:pt x="0" y="251"/>
                  </a:lnTo>
                  <a:lnTo>
                    <a:pt x="1" y="253"/>
                  </a:lnTo>
                  <a:lnTo>
                    <a:pt x="1" y="255"/>
                  </a:lnTo>
                  <a:lnTo>
                    <a:pt x="3" y="256"/>
                  </a:lnTo>
                  <a:lnTo>
                    <a:pt x="4" y="257"/>
                  </a:lnTo>
                  <a:lnTo>
                    <a:pt x="6" y="257"/>
                  </a:lnTo>
                  <a:lnTo>
                    <a:pt x="8" y="256"/>
                  </a:lnTo>
                  <a:lnTo>
                    <a:pt x="9" y="254"/>
                  </a:lnTo>
                  <a:lnTo>
                    <a:pt x="9" y="254"/>
                  </a:lnTo>
                  <a:lnTo>
                    <a:pt x="46" y="187"/>
                  </a:lnTo>
                  <a:lnTo>
                    <a:pt x="67" y="154"/>
                  </a:lnTo>
                  <a:lnTo>
                    <a:pt x="88" y="122"/>
                  </a:lnTo>
                  <a:lnTo>
                    <a:pt x="110" y="90"/>
                  </a:lnTo>
                  <a:lnTo>
                    <a:pt x="123" y="75"/>
                  </a:lnTo>
                  <a:lnTo>
                    <a:pt x="135" y="61"/>
                  </a:lnTo>
                  <a:lnTo>
                    <a:pt x="148" y="46"/>
                  </a:lnTo>
                  <a:lnTo>
                    <a:pt x="162" y="33"/>
                  </a:lnTo>
                  <a:lnTo>
                    <a:pt x="176" y="20"/>
                  </a:lnTo>
                  <a:lnTo>
                    <a:pt x="191" y="8"/>
                  </a:lnTo>
                  <a:lnTo>
                    <a:pt x="191" y="8"/>
                  </a:lnTo>
                  <a:lnTo>
                    <a:pt x="192" y="7"/>
                  </a:lnTo>
                  <a:lnTo>
                    <a:pt x="193" y="5"/>
                  </a:lnTo>
                  <a:lnTo>
                    <a:pt x="192" y="2"/>
                  </a:lnTo>
                  <a:lnTo>
                    <a:pt x="191" y="0"/>
                  </a:lnTo>
                  <a:lnTo>
                    <a:pt x="189" y="0"/>
                  </a:lnTo>
                  <a:lnTo>
                    <a:pt x="188" y="0"/>
                  </a:lnTo>
                  <a:lnTo>
                    <a:pt x="186" y="0"/>
                  </a:lnTo>
                  <a:lnTo>
                    <a:pt x="18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90" name="Freeform 1004"/>
            <p:cNvSpPr/>
            <p:nvPr/>
          </p:nvSpPr>
          <p:spPr bwMode="auto">
            <a:xfrm>
              <a:off x="4352926" y="2282826"/>
              <a:ext cx="65088" cy="74613"/>
            </a:xfrm>
            <a:custGeom>
              <a:avLst/>
              <a:gdLst/>
              <a:ahLst/>
              <a:cxnLst>
                <a:cxn ang="0">
                  <a:pos x="115" y="2"/>
                </a:cxn>
                <a:cxn ang="0">
                  <a:pos x="115" y="2"/>
                </a:cxn>
                <a:cxn ang="0">
                  <a:pos x="109" y="9"/>
                </a:cxn>
                <a:cxn ang="0">
                  <a:pos x="102" y="16"/>
                </a:cxn>
                <a:cxn ang="0">
                  <a:pos x="89" y="31"/>
                </a:cxn>
                <a:cxn ang="0">
                  <a:pos x="74" y="44"/>
                </a:cxn>
                <a:cxn ang="0">
                  <a:pos x="67" y="52"/>
                </a:cxn>
                <a:cxn ang="0">
                  <a:pos x="61" y="59"/>
                </a:cxn>
                <a:cxn ang="0">
                  <a:pos x="61" y="59"/>
                </a:cxn>
                <a:cxn ang="0">
                  <a:pos x="1" y="133"/>
                </a:cxn>
                <a:cxn ang="0">
                  <a:pos x="1" y="133"/>
                </a:cxn>
                <a:cxn ang="0">
                  <a:pos x="0" y="136"/>
                </a:cxn>
                <a:cxn ang="0">
                  <a:pos x="0" y="138"/>
                </a:cxn>
                <a:cxn ang="0">
                  <a:pos x="3" y="141"/>
                </a:cxn>
                <a:cxn ang="0">
                  <a:pos x="4" y="142"/>
                </a:cxn>
                <a:cxn ang="0">
                  <a:pos x="6" y="142"/>
                </a:cxn>
                <a:cxn ang="0">
                  <a:pos x="7" y="142"/>
                </a:cxn>
                <a:cxn ang="0">
                  <a:pos x="9" y="141"/>
                </a:cxn>
                <a:cxn ang="0">
                  <a:pos x="9" y="141"/>
                </a:cxn>
                <a:cxn ang="0">
                  <a:pos x="67" y="66"/>
                </a:cxn>
                <a:cxn ang="0">
                  <a:pos x="67" y="66"/>
                </a:cxn>
                <a:cxn ang="0">
                  <a:pos x="74" y="58"/>
                </a:cxn>
                <a:cxn ang="0">
                  <a:pos x="81" y="51"/>
                </a:cxn>
                <a:cxn ang="0">
                  <a:pos x="96" y="36"/>
                </a:cxn>
                <a:cxn ang="0">
                  <a:pos x="110" y="23"/>
                </a:cxn>
                <a:cxn ang="0">
                  <a:pos x="118" y="14"/>
                </a:cxn>
                <a:cxn ang="0">
                  <a:pos x="124" y="6"/>
                </a:cxn>
                <a:cxn ang="0">
                  <a:pos x="124" y="6"/>
                </a:cxn>
                <a:cxn ang="0">
                  <a:pos x="125" y="5"/>
                </a:cxn>
                <a:cxn ang="0">
                  <a:pos x="124" y="3"/>
                </a:cxn>
                <a:cxn ang="0">
                  <a:pos x="124" y="2"/>
                </a:cxn>
                <a:cxn ang="0">
                  <a:pos x="122" y="1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2"/>
                </a:cxn>
                <a:cxn ang="0">
                  <a:pos x="115" y="2"/>
                </a:cxn>
              </a:cxnLst>
              <a:rect l="0" t="0" r="r" b="b"/>
              <a:pathLst>
                <a:path w="125" h="142">
                  <a:moveTo>
                    <a:pt x="115" y="2"/>
                  </a:moveTo>
                  <a:lnTo>
                    <a:pt x="115" y="2"/>
                  </a:lnTo>
                  <a:lnTo>
                    <a:pt x="109" y="9"/>
                  </a:lnTo>
                  <a:lnTo>
                    <a:pt x="102" y="16"/>
                  </a:lnTo>
                  <a:lnTo>
                    <a:pt x="89" y="31"/>
                  </a:lnTo>
                  <a:lnTo>
                    <a:pt x="74" y="44"/>
                  </a:lnTo>
                  <a:lnTo>
                    <a:pt x="67" y="52"/>
                  </a:lnTo>
                  <a:lnTo>
                    <a:pt x="61" y="59"/>
                  </a:lnTo>
                  <a:lnTo>
                    <a:pt x="61" y="59"/>
                  </a:lnTo>
                  <a:lnTo>
                    <a:pt x="1" y="133"/>
                  </a:lnTo>
                  <a:lnTo>
                    <a:pt x="1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3" y="141"/>
                  </a:lnTo>
                  <a:lnTo>
                    <a:pt x="4" y="142"/>
                  </a:lnTo>
                  <a:lnTo>
                    <a:pt x="6" y="142"/>
                  </a:lnTo>
                  <a:lnTo>
                    <a:pt x="7" y="142"/>
                  </a:lnTo>
                  <a:lnTo>
                    <a:pt x="9" y="141"/>
                  </a:lnTo>
                  <a:lnTo>
                    <a:pt x="9" y="141"/>
                  </a:lnTo>
                  <a:lnTo>
                    <a:pt x="67" y="66"/>
                  </a:lnTo>
                  <a:lnTo>
                    <a:pt x="67" y="66"/>
                  </a:lnTo>
                  <a:lnTo>
                    <a:pt x="74" y="58"/>
                  </a:lnTo>
                  <a:lnTo>
                    <a:pt x="81" y="51"/>
                  </a:lnTo>
                  <a:lnTo>
                    <a:pt x="96" y="36"/>
                  </a:lnTo>
                  <a:lnTo>
                    <a:pt x="110" y="23"/>
                  </a:lnTo>
                  <a:lnTo>
                    <a:pt x="118" y="14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5" y="5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2" y="1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2"/>
                  </a:lnTo>
                  <a:lnTo>
                    <a:pt x="115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91" name="Freeform 1005"/>
            <p:cNvSpPr/>
            <p:nvPr/>
          </p:nvSpPr>
          <p:spPr bwMode="auto">
            <a:xfrm>
              <a:off x="4564063" y="2312988"/>
              <a:ext cx="49213" cy="65088"/>
            </a:xfrm>
            <a:custGeom>
              <a:avLst/>
              <a:gdLst/>
              <a:ahLst/>
              <a:cxnLst>
                <a:cxn ang="0">
                  <a:pos x="82" y="3"/>
                </a:cxn>
                <a:cxn ang="0">
                  <a:pos x="82" y="3"/>
                </a:cxn>
                <a:cxn ang="0">
                  <a:pos x="78" y="11"/>
                </a:cxn>
                <a:cxn ang="0">
                  <a:pos x="74" y="19"/>
                </a:cxn>
                <a:cxn ang="0">
                  <a:pos x="63" y="35"/>
                </a:cxn>
                <a:cxn ang="0">
                  <a:pos x="50" y="50"/>
                </a:cxn>
                <a:cxn ang="0">
                  <a:pos x="45" y="57"/>
                </a:cxn>
                <a:cxn ang="0">
                  <a:pos x="40" y="65"/>
                </a:cxn>
                <a:cxn ang="0">
                  <a:pos x="40" y="65"/>
                </a:cxn>
                <a:cxn ang="0">
                  <a:pos x="33" y="80"/>
                </a:cxn>
                <a:cxn ang="0">
                  <a:pos x="28" y="87"/>
                </a:cxn>
                <a:cxn ang="0">
                  <a:pos x="23" y="93"/>
                </a:cxn>
                <a:cxn ang="0">
                  <a:pos x="23" y="93"/>
                </a:cxn>
                <a:cxn ang="0">
                  <a:pos x="11" y="103"/>
                </a:cxn>
                <a:cxn ang="0">
                  <a:pos x="6" y="110"/>
                </a:cxn>
                <a:cxn ang="0">
                  <a:pos x="0" y="116"/>
                </a:cxn>
                <a:cxn ang="0">
                  <a:pos x="0" y="116"/>
                </a:cxn>
                <a:cxn ang="0">
                  <a:pos x="0" y="118"/>
                </a:cxn>
                <a:cxn ang="0">
                  <a:pos x="0" y="120"/>
                </a:cxn>
                <a:cxn ang="0">
                  <a:pos x="2" y="121"/>
                </a:cxn>
                <a:cxn ang="0">
                  <a:pos x="3" y="122"/>
                </a:cxn>
                <a:cxn ang="0">
                  <a:pos x="4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1"/>
                </a:cxn>
                <a:cxn ang="0">
                  <a:pos x="9" y="121"/>
                </a:cxn>
                <a:cxn ang="0">
                  <a:pos x="14" y="114"/>
                </a:cxn>
                <a:cxn ang="0">
                  <a:pos x="20" y="108"/>
                </a:cxn>
                <a:cxn ang="0">
                  <a:pos x="34" y="96"/>
                </a:cxn>
                <a:cxn ang="0">
                  <a:pos x="34" y="96"/>
                </a:cxn>
                <a:cxn ang="0">
                  <a:pos x="38" y="91"/>
                </a:cxn>
                <a:cxn ang="0">
                  <a:pos x="41" y="84"/>
                </a:cxn>
                <a:cxn ang="0">
                  <a:pos x="48" y="70"/>
                </a:cxn>
                <a:cxn ang="0">
                  <a:pos x="48" y="70"/>
                </a:cxn>
                <a:cxn ang="0">
                  <a:pos x="53" y="62"/>
                </a:cxn>
                <a:cxn ang="0">
                  <a:pos x="59" y="54"/>
                </a:cxn>
                <a:cxn ang="0">
                  <a:pos x="71" y="38"/>
                </a:cxn>
                <a:cxn ang="0">
                  <a:pos x="82" y="23"/>
                </a:cxn>
                <a:cxn ang="0">
                  <a:pos x="88" y="14"/>
                </a:cxn>
                <a:cxn ang="0">
                  <a:pos x="92" y="5"/>
                </a:cxn>
                <a:cxn ang="0">
                  <a:pos x="92" y="5"/>
                </a:cxn>
                <a:cxn ang="0">
                  <a:pos x="92" y="3"/>
                </a:cxn>
                <a:cxn ang="0">
                  <a:pos x="92" y="2"/>
                </a:cxn>
                <a:cxn ang="0">
                  <a:pos x="91" y="1"/>
                </a:cxn>
                <a:cxn ang="0">
                  <a:pos x="89" y="0"/>
                </a:cxn>
                <a:cxn ang="0">
                  <a:pos x="85" y="0"/>
                </a:cxn>
                <a:cxn ang="0">
                  <a:pos x="83" y="1"/>
                </a:cxn>
                <a:cxn ang="0">
                  <a:pos x="82" y="3"/>
                </a:cxn>
                <a:cxn ang="0">
                  <a:pos x="82" y="3"/>
                </a:cxn>
              </a:cxnLst>
              <a:rect l="0" t="0" r="r" b="b"/>
              <a:pathLst>
                <a:path w="92" h="123">
                  <a:moveTo>
                    <a:pt x="82" y="3"/>
                  </a:moveTo>
                  <a:lnTo>
                    <a:pt x="82" y="3"/>
                  </a:lnTo>
                  <a:lnTo>
                    <a:pt x="78" y="11"/>
                  </a:lnTo>
                  <a:lnTo>
                    <a:pt x="74" y="19"/>
                  </a:lnTo>
                  <a:lnTo>
                    <a:pt x="63" y="35"/>
                  </a:lnTo>
                  <a:lnTo>
                    <a:pt x="50" y="50"/>
                  </a:lnTo>
                  <a:lnTo>
                    <a:pt x="45" y="57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3" y="80"/>
                  </a:lnTo>
                  <a:lnTo>
                    <a:pt x="28" y="87"/>
                  </a:lnTo>
                  <a:lnTo>
                    <a:pt x="23" y="93"/>
                  </a:lnTo>
                  <a:lnTo>
                    <a:pt x="23" y="93"/>
                  </a:lnTo>
                  <a:lnTo>
                    <a:pt x="11" y="103"/>
                  </a:lnTo>
                  <a:lnTo>
                    <a:pt x="6" y="110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2" y="121"/>
                  </a:lnTo>
                  <a:lnTo>
                    <a:pt x="3" y="122"/>
                  </a:lnTo>
                  <a:lnTo>
                    <a:pt x="4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1"/>
                  </a:lnTo>
                  <a:lnTo>
                    <a:pt x="9" y="121"/>
                  </a:lnTo>
                  <a:lnTo>
                    <a:pt x="14" y="114"/>
                  </a:lnTo>
                  <a:lnTo>
                    <a:pt x="20" y="10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8" y="91"/>
                  </a:lnTo>
                  <a:lnTo>
                    <a:pt x="41" y="84"/>
                  </a:lnTo>
                  <a:lnTo>
                    <a:pt x="48" y="70"/>
                  </a:lnTo>
                  <a:lnTo>
                    <a:pt x="48" y="70"/>
                  </a:lnTo>
                  <a:lnTo>
                    <a:pt x="53" y="62"/>
                  </a:lnTo>
                  <a:lnTo>
                    <a:pt x="59" y="54"/>
                  </a:lnTo>
                  <a:lnTo>
                    <a:pt x="71" y="38"/>
                  </a:lnTo>
                  <a:lnTo>
                    <a:pt x="82" y="23"/>
                  </a:lnTo>
                  <a:lnTo>
                    <a:pt x="88" y="14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2" y="3"/>
                  </a:lnTo>
                  <a:lnTo>
                    <a:pt x="92" y="2"/>
                  </a:lnTo>
                  <a:lnTo>
                    <a:pt x="91" y="1"/>
                  </a:lnTo>
                  <a:lnTo>
                    <a:pt x="89" y="0"/>
                  </a:lnTo>
                  <a:lnTo>
                    <a:pt x="85" y="0"/>
                  </a:lnTo>
                  <a:lnTo>
                    <a:pt x="83" y="1"/>
                  </a:lnTo>
                  <a:lnTo>
                    <a:pt x="82" y="3"/>
                  </a:lnTo>
                  <a:lnTo>
                    <a:pt x="82" y="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92" name="Freeform 1006"/>
            <p:cNvSpPr/>
            <p:nvPr/>
          </p:nvSpPr>
          <p:spPr bwMode="auto">
            <a:xfrm>
              <a:off x="4624388" y="2316163"/>
              <a:ext cx="38100" cy="47625"/>
            </a:xfrm>
            <a:custGeom>
              <a:avLst/>
              <a:gdLst/>
              <a:ahLst/>
              <a:cxnLst>
                <a:cxn ang="0">
                  <a:pos x="64" y="4"/>
                </a:cxn>
                <a:cxn ang="0">
                  <a:pos x="64" y="4"/>
                </a:cxn>
                <a:cxn ang="0">
                  <a:pos x="63" y="10"/>
                </a:cxn>
                <a:cxn ang="0">
                  <a:pos x="60" y="16"/>
                </a:cxn>
                <a:cxn ang="0">
                  <a:pos x="55" y="22"/>
                </a:cxn>
                <a:cxn ang="0">
                  <a:pos x="51" y="27"/>
                </a:cxn>
                <a:cxn ang="0">
                  <a:pos x="42" y="37"/>
                </a:cxn>
                <a:cxn ang="0">
                  <a:pos x="33" y="47"/>
                </a:cxn>
                <a:cxn ang="0">
                  <a:pos x="33" y="47"/>
                </a:cxn>
                <a:cxn ang="0">
                  <a:pos x="16" y="64"/>
                </a:cxn>
                <a:cxn ang="0">
                  <a:pos x="0" y="85"/>
                </a:cxn>
                <a:cxn ang="0">
                  <a:pos x="0" y="85"/>
                </a:cxn>
                <a:cxn ang="0">
                  <a:pos x="0" y="86"/>
                </a:cxn>
                <a:cxn ang="0">
                  <a:pos x="0" y="88"/>
                </a:cxn>
                <a:cxn ang="0">
                  <a:pos x="2" y="89"/>
                </a:cxn>
                <a:cxn ang="0">
                  <a:pos x="3" y="91"/>
                </a:cxn>
                <a:cxn ang="0">
                  <a:pos x="6" y="91"/>
                </a:cxn>
                <a:cxn ang="0">
                  <a:pos x="8" y="91"/>
                </a:cxn>
                <a:cxn ang="0">
                  <a:pos x="9" y="89"/>
                </a:cxn>
                <a:cxn ang="0">
                  <a:pos x="9" y="89"/>
                </a:cxn>
                <a:cxn ang="0">
                  <a:pos x="19" y="76"/>
                </a:cxn>
                <a:cxn ang="0">
                  <a:pos x="30" y="63"/>
                </a:cxn>
                <a:cxn ang="0">
                  <a:pos x="52" y="39"/>
                </a:cxn>
                <a:cxn ang="0">
                  <a:pos x="52" y="39"/>
                </a:cxn>
                <a:cxn ang="0">
                  <a:pos x="60" y="32"/>
                </a:cxn>
                <a:cxn ang="0">
                  <a:pos x="66" y="24"/>
                </a:cxn>
                <a:cxn ang="0">
                  <a:pos x="71" y="14"/>
                </a:cxn>
                <a:cxn ang="0">
                  <a:pos x="72" y="9"/>
                </a:cxn>
                <a:cxn ang="0">
                  <a:pos x="73" y="4"/>
                </a:cxn>
                <a:cxn ang="0">
                  <a:pos x="73" y="4"/>
                </a:cxn>
                <a:cxn ang="0">
                  <a:pos x="73" y="2"/>
                </a:cxn>
                <a:cxn ang="0">
                  <a:pos x="72" y="1"/>
                </a:cxn>
                <a:cxn ang="0">
                  <a:pos x="71" y="0"/>
                </a:cxn>
                <a:cxn ang="0">
                  <a:pos x="69" y="0"/>
                </a:cxn>
                <a:cxn ang="0">
                  <a:pos x="66" y="1"/>
                </a:cxn>
                <a:cxn ang="0">
                  <a:pos x="65" y="2"/>
                </a:cxn>
                <a:cxn ang="0">
                  <a:pos x="64" y="4"/>
                </a:cxn>
                <a:cxn ang="0">
                  <a:pos x="64" y="4"/>
                </a:cxn>
              </a:cxnLst>
              <a:rect l="0" t="0" r="r" b="b"/>
              <a:pathLst>
                <a:path w="73" h="91">
                  <a:moveTo>
                    <a:pt x="64" y="4"/>
                  </a:moveTo>
                  <a:lnTo>
                    <a:pt x="64" y="4"/>
                  </a:lnTo>
                  <a:lnTo>
                    <a:pt x="63" y="10"/>
                  </a:lnTo>
                  <a:lnTo>
                    <a:pt x="60" y="16"/>
                  </a:lnTo>
                  <a:lnTo>
                    <a:pt x="55" y="22"/>
                  </a:lnTo>
                  <a:lnTo>
                    <a:pt x="51" y="27"/>
                  </a:lnTo>
                  <a:lnTo>
                    <a:pt x="42" y="37"/>
                  </a:lnTo>
                  <a:lnTo>
                    <a:pt x="33" y="47"/>
                  </a:lnTo>
                  <a:lnTo>
                    <a:pt x="33" y="47"/>
                  </a:lnTo>
                  <a:lnTo>
                    <a:pt x="16" y="64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6"/>
                  </a:lnTo>
                  <a:lnTo>
                    <a:pt x="0" y="88"/>
                  </a:lnTo>
                  <a:lnTo>
                    <a:pt x="2" y="89"/>
                  </a:lnTo>
                  <a:lnTo>
                    <a:pt x="3" y="91"/>
                  </a:lnTo>
                  <a:lnTo>
                    <a:pt x="6" y="91"/>
                  </a:lnTo>
                  <a:lnTo>
                    <a:pt x="8" y="91"/>
                  </a:lnTo>
                  <a:lnTo>
                    <a:pt x="9" y="89"/>
                  </a:lnTo>
                  <a:lnTo>
                    <a:pt x="9" y="89"/>
                  </a:lnTo>
                  <a:lnTo>
                    <a:pt x="19" y="76"/>
                  </a:lnTo>
                  <a:lnTo>
                    <a:pt x="30" y="63"/>
                  </a:lnTo>
                  <a:lnTo>
                    <a:pt x="52" y="39"/>
                  </a:lnTo>
                  <a:lnTo>
                    <a:pt x="52" y="39"/>
                  </a:lnTo>
                  <a:lnTo>
                    <a:pt x="60" y="32"/>
                  </a:lnTo>
                  <a:lnTo>
                    <a:pt x="66" y="24"/>
                  </a:lnTo>
                  <a:lnTo>
                    <a:pt x="71" y="14"/>
                  </a:lnTo>
                  <a:lnTo>
                    <a:pt x="72" y="9"/>
                  </a:lnTo>
                  <a:lnTo>
                    <a:pt x="73" y="4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71" y="0"/>
                  </a:lnTo>
                  <a:lnTo>
                    <a:pt x="69" y="0"/>
                  </a:lnTo>
                  <a:lnTo>
                    <a:pt x="66" y="1"/>
                  </a:lnTo>
                  <a:lnTo>
                    <a:pt x="65" y="2"/>
                  </a:lnTo>
                  <a:lnTo>
                    <a:pt x="64" y="4"/>
                  </a:lnTo>
                  <a:lnTo>
                    <a:pt x="6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93" name="Freeform 1007"/>
            <p:cNvSpPr/>
            <p:nvPr/>
          </p:nvSpPr>
          <p:spPr bwMode="auto">
            <a:xfrm>
              <a:off x="4687888" y="2322513"/>
              <a:ext cx="25400" cy="34925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3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2" y="66"/>
                </a:cxn>
                <a:cxn ang="0">
                  <a:pos x="4" y="67"/>
                </a:cxn>
                <a:cxn ang="0">
                  <a:pos x="6" y="67"/>
                </a:cxn>
                <a:cxn ang="0">
                  <a:pos x="7" y="66"/>
                </a:cxn>
                <a:cxn ang="0">
                  <a:pos x="9" y="65"/>
                </a:cxn>
                <a:cxn ang="0">
                  <a:pos x="9" y="65"/>
                </a:cxn>
                <a:cxn ang="0">
                  <a:pos x="46" y="8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0" y="1"/>
                </a:cxn>
                <a:cxn ang="0">
                  <a:pos x="38" y="2"/>
                </a:cxn>
                <a:cxn ang="0">
                  <a:pos x="38" y="2"/>
                </a:cxn>
              </a:cxnLst>
              <a:rect l="0" t="0" r="r" b="b"/>
              <a:pathLst>
                <a:path w="47" h="67">
                  <a:moveTo>
                    <a:pt x="38" y="2"/>
                  </a:moveTo>
                  <a:lnTo>
                    <a:pt x="38" y="2"/>
                  </a:lnTo>
                  <a:lnTo>
                    <a:pt x="1" y="59"/>
                  </a:lnTo>
                  <a:lnTo>
                    <a:pt x="1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2" y="66"/>
                  </a:lnTo>
                  <a:lnTo>
                    <a:pt x="4" y="67"/>
                  </a:lnTo>
                  <a:lnTo>
                    <a:pt x="6" y="67"/>
                  </a:lnTo>
                  <a:lnTo>
                    <a:pt x="7" y="66"/>
                  </a:lnTo>
                  <a:lnTo>
                    <a:pt x="9" y="65"/>
                  </a:lnTo>
                  <a:lnTo>
                    <a:pt x="9" y="65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38" y="2"/>
                  </a:lnTo>
                  <a:lnTo>
                    <a:pt x="3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94" name="Freeform 1008"/>
            <p:cNvSpPr/>
            <p:nvPr/>
          </p:nvSpPr>
          <p:spPr bwMode="auto">
            <a:xfrm>
              <a:off x="4095751" y="2149476"/>
              <a:ext cx="746125" cy="649288"/>
            </a:xfrm>
            <a:custGeom>
              <a:avLst/>
              <a:gdLst/>
              <a:ahLst/>
              <a:cxnLst>
                <a:cxn ang="0">
                  <a:pos x="1140" y="1223"/>
                </a:cxn>
                <a:cxn ang="0">
                  <a:pos x="915" y="1215"/>
                </a:cxn>
                <a:cxn ang="0">
                  <a:pos x="541" y="1215"/>
                </a:cxn>
                <a:cxn ang="0">
                  <a:pos x="268" y="1224"/>
                </a:cxn>
                <a:cxn ang="0">
                  <a:pos x="95" y="1200"/>
                </a:cxn>
                <a:cxn ang="0">
                  <a:pos x="40" y="1159"/>
                </a:cxn>
                <a:cxn ang="0">
                  <a:pos x="16" y="1026"/>
                </a:cxn>
                <a:cxn ang="0">
                  <a:pos x="25" y="1009"/>
                </a:cxn>
                <a:cxn ang="0">
                  <a:pos x="19" y="875"/>
                </a:cxn>
                <a:cxn ang="0">
                  <a:pos x="9" y="625"/>
                </a:cxn>
                <a:cxn ang="0">
                  <a:pos x="6" y="418"/>
                </a:cxn>
                <a:cxn ang="0">
                  <a:pos x="7" y="289"/>
                </a:cxn>
                <a:cxn ang="0">
                  <a:pos x="52" y="230"/>
                </a:cxn>
                <a:cxn ang="0">
                  <a:pos x="151" y="213"/>
                </a:cxn>
                <a:cxn ang="0">
                  <a:pos x="235" y="218"/>
                </a:cxn>
                <a:cxn ang="0">
                  <a:pos x="289" y="31"/>
                </a:cxn>
                <a:cxn ang="0">
                  <a:pos x="307" y="12"/>
                </a:cxn>
                <a:cxn ang="0">
                  <a:pos x="441" y="1"/>
                </a:cxn>
                <a:cxn ang="0">
                  <a:pos x="695" y="15"/>
                </a:cxn>
                <a:cxn ang="0">
                  <a:pos x="756" y="83"/>
                </a:cxn>
                <a:cxn ang="0">
                  <a:pos x="793" y="203"/>
                </a:cxn>
                <a:cxn ang="0">
                  <a:pos x="1105" y="200"/>
                </a:cxn>
                <a:cxn ang="0">
                  <a:pos x="1230" y="198"/>
                </a:cxn>
                <a:cxn ang="0">
                  <a:pos x="1356" y="241"/>
                </a:cxn>
                <a:cxn ang="0">
                  <a:pos x="1396" y="318"/>
                </a:cxn>
                <a:cxn ang="0">
                  <a:pos x="1403" y="390"/>
                </a:cxn>
                <a:cxn ang="0">
                  <a:pos x="1406" y="426"/>
                </a:cxn>
                <a:cxn ang="0">
                  <a:pos x="1379" y="431"/>
                </a:cxn>
                <a:cxn ang="0">
                  <a:pos x="1365" y="363"/>
                </a:cxn>
                <a:cxn ang="0">
                  <a:pos x="1332" y="271"/>
                </a:cxn>
                <a:cxn ang="0">
                  <a:pos x="1211" y="232"/>
                </a:cxn>
                <a:cxn ang="0">
                  <a:pos x="1047" y="238"/>
                </a:cxn>
                <a:cxn ang="0">
                  <a:pos x="777" y="239"/>
                </a:cxn>
                <a:cxn ang="0">
                  <a:pos x="760" y="229"/>
                </a:cxn>
                <a:cxn ang="0">
                  <a:pos x="747" y="174"/>
                </a:cxn>
                <a:cxn ang="0">
                  <a:pos x="714" y="77"/>
                </a:cxn>
                <a:cxn ang="0">
                  <a:pos x="647" y="43"/>
                </a:cxn>
                <a:cxn ang="0">
                  <a:pos x="476" y="39"/>
                </a:cxn>
                <a:cxn ang="0">
                  <a:pos x="320" y="66"/>
                </a:cxn>
                <a:cxn ang="0">
                  <a:pos x="298" y="168"/>
                </a:cxn>
                <a:cxn ang="0">
                  <a:pos x="267" y="232"/>
                </a:cxn>
                <a:cxn ang="0">
                  <a:pos x="264" y="252"/>
                </a:cxn>
                <a:cxn ang="0">
                  <a:pos x="245" y="258"/>
                </a:cxn>
                <a:cxn ang="0">
                  <a:pos x="175" y="252"/>
                </a:cxn>
                <a:cxn ang="0">
                  <a:pos x="80" y="259"/>
                </a:cxn>
                <a:cxn ang="0">
                  <a:pos x="44" y="298"/>
                </a:cxn>
                <a:cxn ang="0">
                  <a:pos x="46" y="541"/>
                </a:cxn>
                <a:cxn ang="0">
                  <a:pos x="55" y="893"/>
                </a:cxn>
                <a:cxn ang="0">
                  <a:pos x="56" y="1019"/>
                </a:cxn>
                <a:cxn ang="0">
                  <a:pos x="58" y="1106"/>
                </a:cxn>
                <a:cxn ang="0">
                  <a:pos x="101" y="1162"/>
                </a:cxn>
                <a:cxn ang="0">
                  <a:pos x="279" y="1186"/>
                </a:cxn>
                <a:cxn ang="0">
                  <a:pos x="440" y="1189"/>
                </a:cxn>
                <a:cxn ang="0">
                  <a:pos x="599" y="1178"/>
                </a:cxn>
                <a:cxn ang="0">
                  <a:pos x="880" y="1179"/>
                </a:cxn>
                <a:cxn ang="0">
                  <a:pos x="1084" y="1180"/>
                </a:cxn>
                <a:cxn ang="0">
                  <a:pos x="1208" y="1188"/>
                </a:cxn>
                <a:cxn ang="0">
                  <a:pos x="1248" y="1188"/>
                </a:cxn>
                <a:cxn ang="0">
                  <a:pos x="1276" y="1173"/>
                </a:cxn>
                <a:cxn ang="0">
                  <a:pos x="1296" y="1192"/>
                </a:cxn>
                <a:cxn ang="0">
                  <a:pos x="1261" y="1223"/>
                </a:cxn>
              </a:cxnLst>
              <a:rect l="0" t="0" r="r" b="b"/>
              <a:pathLst>
                <a:path w="1409" h="1227">
                  <a:moveTo>
                    <a:pt x="1221" y="1227"/>
                  </a:moveTo>
                  <a:lnTo>
                    <a:pt x="1221" y="1227"/>
                  </a:lnTo>
                  <a:lnTo>
                    <a:pt x="1205" y="1226"/>
                  </a:lnTo>
                  <a:lnTo>
                    <a:pt x="1190" y="1226"/>
                  </a:lnTo>
                  <a:lnTo>
                    <a:pt x="1190" y="1226"/>
                  </a:lnTo>
                  <a:lnTo>
                    <a:pt x="1176" y="1225"/>
                  </a:lnTo>
                  <a:lnTo>
                    <a:pt x="1176" y="1225"/>
                  </a:lnTo>
                  <a:lnTo>
                    <a:pt x="1140" y="1223"/>
                  </a:lnTo>
                  <a:lnTo>
                    <a:pt x="1105" y="1221"/>
                  </a:lnTo>
                  <a:lnTo>
                    <a:pt x="1104" y="1221"/>
                  </a:lnTo>
                  <a:lnTo>
                    <a:pt x="1104" y="1221"/>
                  </a:lnTo>
                  <a:lnTo>
                    <a:pt x="1049" y="1218"/>
                  </a:lnTo>
                  <a:lnTo>
                    <a:pt x="1021" y="1217"/>
                  </a:lnTo>
                  <a:lnTo>
                    <a:pt x="993" y="1216"/>
                  </a:lnTo>
                  <a:lnTo>
                    <a:pt x="993" y="1216"/>
                  </a:lnTo>
                  <a:lnTo>
                    <a:pt x="915" y="1215"/>
                  </a:lnTo>
                  <a:lnTo>
                    <a:pt x="838" y="1214"/>
                  </a:lnTo>
                  <a:lnTo>
                    <a:pt x="838" y="1214"/>
                  </a:lnTo>
                  <a:lnTo>
                    <a:pt x="760" y="1213"/>
                  </a:lnTo>
                  <a:lnTo>
                    <a:pt x="681" y="1212"/>
                  </a:lnTo>
                  <a:lnTo>
                    <a:pt x="681" y="1212"/>
                  </a:lnTo>
                  <a:lnTo>
                    <a:pt x="608" y="1213"/>
                  </a:lnTo>
                  <a:lnTo>
                    <a:pt x="541" y="1215"/>
                  </a:lnTo>
                  <a:lnTo>
                    <a:pt x="541" y="1215"/>
                  </a:lnTo>
                  <a:lnTo>
                    <a:pt x="494" y="1218"/>
                  </a:lnTo>
                  <a:lnTo>
                    <a:pt x="489" y="1218"/>
                  </a:lnTo>
                  <a:lnTo>
                    <a:pt x="489" y="1218"/>
                  </a:lnTo>
                  <a:lnTo>
                    <a:pt x="399" y="1223"/>
                  </a:lnTo>
                  <a:lnTo>
                    <a:pt x="354" y="1224"/>
                  </a:lnTo>
                  <a:lnTo>
                    <a:pt x="309" y="1225"/>
                  </a:lnTo>
                  <a:lnTo>
                    <a:pt x="309" y="1225"/>
                  </a:lnTo>
                  <a:lnTo>
                    <a:pt x="268" y="1224"/>
                  </a:lnTo>
                  <a:lnTo>
                    <a:pt x="228" y="1223"/>
                  </a:lnTo>
                  <a:lnTo>
                    <a:pt x="191" y="1220"/>
                  </a:lnTo>
                  <a:lnTo>
                    <a:pt x="157" y="1215"/>
                  </a:lnTo>
                  <a:lnTo>
                    <a:pt x="157" y="1215"/>
                  </a:lnTo>
                  <a:lnTo>
                    <a:pt x="141" y="1213"/>
                  </a:lnTo>
                  <a:lnTo>
                    <a:pt x="126" y="1209"/>
                  </a:lnTo>
                  <a:lnTo>
                    <a:pt x="109" y="1205"/>
                  </a:lnTo>
                  <a:lnTo>
                    <a:pt x="95" y="1200"/>
                  </a:lnTo>
                  <a:lnTo>
                    <a:pt x="80" y="1194"/>
                  </a:lnTo>
                  <a:lnTo>
                    <a:pt x="67" y="1187"/>
                  </a:lnTo>
                  <a:lnTo>
                    <a:pt x="61" y="1183"/>
                  </a:lnTo>
                  <a:lnTo>
                    <a:pt x="55" y="1177"/>
                  </a:lnTo>
                  <a:lnTo>
                    <a:pt x="50" y="1172"/>
                  </a:lnTo>
                  <a:lnTo>
                    <a:pt x="45" y="1167"/>
                  </a:lnTo>
                  <a:lnTo>
                    <a:pt x="45" y="1167"/>
                  </a:lnTo>
                  <a:lnTo>
                    <a:pt x="40" y="1159"/>
                  </a:lnTo>
                  <a:lnTo>
                    <a:pt x="36" y="1150"/>
                  </a:lnTo>
                  <a:lnTo>
                    <a:pt x="27" y="1134"/>
                  </a:lnTo>
                  <a:lnTo>
                    <a:pt x="22" y="1117"/>
                  </a:lnTo>
                  <a:lnTo>
                    <a:pt x="19" y="1101"/>
                  </a:lnTo>
                  <a:lnTo>
                    <a:pt x="17" y="1083"/>
                  </a:lnTo>
                  <a:lnTo>
                    <a:pt x="16" y="1065"/>
                  </a:lnTo>
                  <a:lnTo>
                    <a:pt x="16" y="1029"/>
                  </a:lnTo>
                  <a:lnTo>
                    <a:pt x="16" y="1026"/>
                  </a:lnTo>
                  <a:lnTo>
                    <a:pt x="16" y="1026"/>
                  </a:lnTo>
                  <a:lnTo>
                    <a:pt x="17" y="1023"/>
                  </a:lnTo>
                  <a:lnTo>
                    <a:pt x="18" y="1019"/>
                  </a:lnTo>
                  <a:lnTo>
                    <a:pt x="20" y="1016"/>
                  </a:lnTo>
                  <a:lnTo>
                    <a:pt x="23" y="1013"/>
                  </a:lnTo>
                  <a:lnTo>
                    <a:pt x="24" y="1012"/>
                  </a:lnTo>
                  <a:lnTo>
                    <a:pt x="25" y="1009"/>
                  </a:lnTo>
                  <a:lnTo>
                    <a:pt x="25" y="1009"/>
                  </a:lnTo>
                  <a:lnTo>
                    <a:pt x="25" y="1001"/>
                  </a:lnTo>
                  <a:lnTo>
                    <a:pt x="25" y="1001"/>
                  </a:lnTo>
                  <a:lnTo>
                    <a:pt x="23" y="961"/>
                  </a:lnTo>
                  <a:lnTo>
                    <a:pt x="23" y="959"/>
                  </a:lnTo>
                  <a:lnTo>
                    <a:pt x="23" y="959"/>
                  </a:lnTo>
                  <a:lnTo>
                    <a:pt x="22" y="927"/>
                  </a:lnTo>
                  <a:lnTo>
                    <a:pt x="22" y="927"/>
                  </a:lnTo>
                  <a:lnTo>
                    <a:pt x="19" y="875"/>
                  </a:lnTo>
                  <a:lnTo>
                    <a:pt x="19" y="875"/>
                  </a:lnTo>
                  <a:lnTo>
                    <a:pt x="18" y="830"/>
                  </a:lnTo>
                  <a:lnTo>
                    <a:pt x="15" y="786"/>
                  </a:lnTo>
                  <a:lnTo>
                    <a:pt x="15" y="786"/>
                  </a:lnTo>
                  <a:lnTo>
                    <a:pt x="12" y="759"/>
                  </a:lnTo>
                  <a:lnTo>
                    <a:pt x="11" y="732"/>
                  </a:lnTo>
                  <a:lnTo>
                    <a:pt x="9" y="679"/>
                  </a:lnTo>
                  <a:lnTo>
                    <a:pt x="9" y="625"/>
                  </a:lnTo>
                  <a:lnTo>
                    <a:pt x="10" y="572"/>
                  </a:lnTo>
                  <a:lnTo>
                    <a:pt x="10" y="570"/>
                  </a:lnTo>
                  <a:lnTo>
                    <a:pt x="10" y="570"/>
                  </a:lnTo>
                  <a:lnTo>
                    <a:pt x="10" y="52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9" y="448"/>
                  </a:lnTo>
                  <a:lnTo>
                    <a:pt x="6" y="418"/>
                  </a:lnTo>
                  <a:lnTo>
                    <a:pt x="6" y="418"/>
                  </a:lnTo>
                  <a:lnTo>
                    <a:pt x="2" y="394"/>
                  </a:lnTo>
                  <a:lnTo>
                    <a:pt x="0" y="370"/>
                  </a:lnTo>
                  <a:lnTo>
                    <a:pt x="0" y="345"/>
                  </a:lnTo>
                  <a:lnTo>
                    <a:pt x="0" y="322"/>
                  </a:lnTo>
                  <a:lnTo>
                    <a:pt x="2" y="311"/>
                  </a:lnTo>
                  <a:lnTo>
                    <a:pt x="3" y="299"/>
                  </a:lnTo>
                  <a:lnTo>
                    <a:pt x="7" y="289"/>
                  </a:lnTo>
                  <a:lnTo>
                    <a:pt x="10" y="279"/>
                  </a:lnTo>
                  <a:lnTo>
                    <a:pt x="14" y="269"/>
                  </a:lnTo>
                  <a:lnTo>
                    <a:pt x="20" y="260"/>
                  </a:lnTo>
                  <a:lnTo>
                    <a:pt x="26" y="252"/>
                  </a:lnTo>
                  <a:lnTo>
                    <a:pt x="34" y="243"/>
                  </a:lnTo>
                  <a:lnTo>
                    <a:pt x="34" y="243"/>
                  </a:lnTo>
                  <a:lnTo>
                    <a:pt x="42" y="236"/>
                  </a:lnTo>
                  <a:lnTo>
                    <a:pt x="52" y="230"/>
                  </a:lnTo>
                  <a:lnTo>
                    <a:pt x="63" y="225"/>
                  </a:lnTo>
                  <a:lnTo>
                    <a:pt x="74" y="221"/>
                  </a:lnTo>
                  <a:lnTo>
                    <a:pt x="87" y="218"/>
                  </a:lnTo>
                  <a:lnTo>
                    <a:pt x="101" y="214"/>
                  </a:lnTo>
                  <a:lnTo>
                    <a:pt x="116" y="213"/>
                  </a:lnTo>
                  <a:lnTo>
                    <a:pt x="133" y="213"/>
                  </a:lnTo>
                  <a:lnTo>
                    <a:pt x="133" y="213"/>
                  </a:lnTo>
                  <a:lnTo>
                    <a:pt x="151" y="213"/>
                  </a:lnTo>
                  <a:lnTo>
                    <a:pt x="167" y="214"/>
                  </a:lnTo>
                  <a:lnTo>
                    <a:pt x="202" y="218"/>
                  </a:lnTo>
                  <a:lnTo>
                    <a:pt x="204" y="218"/>
                  </a:lnTo>
                  <a:lnTo>
                    <a:pt x="204" y="218"/>
                  </a:lnTo>
                  <a:lnTo>
                    <a:pt x="228" y="221"/>
                  </a:lnTo>
                  <a:lnTo>
                    <a:pt x="233" y="221"/>
                  </a:lnTo>
                  <a:lnTo>
                    <a:pt x="235" y="218"/>
                  </a:lnTo>
                  <a:lnTo>
                    <a:pt x="235" y="218"/>
                  </a:lnTo>
                  <a:lnTo>
                    <a:pt x="245" y="193"/>
                  </a:lnTo>
                  <a:lnTo>
                    <a:pt x="255" y="169"/>
                  </a:lnTo>
                  <a:lnTo>
                    <a:pt x="264" y="146"/>
                  </a:lnTo>
                  <a:lnTo>
                    <a:pt x="271" y="122"/>
                  </a:lnTo>
                  <a:lnTo>
                    <a:pt x="277" y="98"/>
                  </a:lnTo>
                  <a:lnTo>
                    <a:pt x="282" y="76"/>
                  </a:lnTo>
                  <a:lnTo>
                    <a:pt x="286" y="53"/>
                  </a:lnTo>
                  <a:lnTo>
                    <a:pt x="289" y="31"/>
                  </a:lnTo>
                  <a:lnTo>
                    <a:pt x="289" y="31"/>
                  </a:lnTo>
                  <a:lnTo>
                    <a:pt x="291" y="25"/>
                  </a:lnTo>
                  <a:lnTo>
                    <a:pt x="294" y="20"/>
                  </a:lnTo>
                  <a:lnTo>
                    <a:pt x="298" y="17"/>
                  </a:lnTo>
                  <a:lnTo>
                    <a:pt x="304" y="13"/>
                  </a:lnTo>
                  <a:lnTo>
                    <a:pt x="306" y="13"/>
                  </a:lnTo>
                  <a:lnTo>
                    <a:pt x="307" y="12"/>
                  </a:lnTo>
                  <a:lnTo>
                    <a:pt x="307" y="12"/>
                  </a:lnTo>
                  <a:lnTo>
                    <a:pt x="310" y="9"/>
                  </a:lnTo>
                  <a:lnTo>
                    <a:pt x="312" y="8"/>
                  </a:lnTo>
                  <a:lnTo>
                    <a:pt x="316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61" y="4"/>
                  </a:lnTo>
                  <a:lnTo>
                    <a:pt x="401" y="2"/>
                  </a:lnTo>
                  <a:lnTo>
                    <a:pt x="441" y="1"/>
                  </a:lnTo>
                  <a:lnTo>
                    <a:pt x="479" y="0"/>
                  </a:lnTo>
                  <a:lnTo>
                    <a:pt x="479" y="0"/>
                  </a:lnTo>
                  <a:lnTo>
                    <a:pt x="532" y="1"/>
                  </a:lnTo>
                  <a:lnTo>
                    <a:pt x="584" y="3"/>
                  </a:lnTo>
                  <a:lnTo>
                    <a:pt x="634" y="7"/>
                  </a:lnTo>
                  <a:lnTo>
                    <a:pt x="681" y="12"/>
                  </a:lnTo>
                  <a:lnTo>
                    <a:pt x="681" y="12"/>
                  </a:lnTo>
                  <a:lnTo>
                    <a:pt x="695" y="15"/>
                  </a:lnTo>
                  <a:lnTo>
                    <a:pt x="707" y="20"/>
                  </a:lnTo>
                  <a:lnTo>
                    <a:pt x="719" y="26"/>
                  </a:lnTo>
                  <a:lnTo>
                    <a:pt x="729" y="33"/>
                  </a:lnTo>
                  <a:lnTo>
                    <a:pt x="737" y="42"/>
                  </a:lnTo>
                  <a:lnTo>
                    <a:pt x="745" y="54"/>
                  </a:lnTo>
                  <a:lnTo>
                    <a:pt x="751" y="67"/>
                  </a:lnTo>
                  <a:lnTo>
                    <a:pt x="756" y="83"/>
                  </a:lnTo>
                  <a:lnTo>
                    <a:pt x="756" y="83"/>
                  </a:lnTo>
                  <a:lnTo>
                    <a:pt x="766" y="118"/>
                  </a:lnTo>
                  <a:lnTo>
                    <a:pt x="766" y="118"/>
                  </a:lnTo>
                  <a:lnTo>
                    <a:pt x="774" y="138"/>
                  </a:lnTo>
                  <a:lnTo>
                    <a:pt x="779" y="157"/>
                  </a:lnTo>
                  <a:lnTo>
                    <a:pt x="784" y="177"/>
                  </a:lnTo>
                  <a:lnTo>
                    <a:pt x="787" y="198"/>
                  </a:lnTo>
                  <a:lnTo>
                    <a:pt x="788" y="203"/>
                  </a:lnTo>
                  <a:lnTo>
                    <a:pt x="793" y="203"/>
                  </a:lnTo>
                  <a:lnTo>
                    <a:pt x="793" y="203"/>
                  </a:lnTo>
                  <a:lnTo>
                    <a:pt x="901" y="204"/>
                  </a:lnTo>
                  <a:lnTo>
                    <a:pt x="901" y="204"/>
                  </a:lnTo>
                  <a:lnTo>
                    <a:pt x="1026" y="204"/>
                  </a:lnTo>
                  <a:lnTo>
                    <a:pt x="1026" y="204"/>
                  </a:lnTo>
                  <a:lnTo>
                    <a:pt x="1046" y="204"/>
                  </a:lnTo>
                  <a:lnTo>
                    <a:pt x="1066" y="203"/>
                  </a:lnTo>
                  <a:lnTo>
                    <a:pt x="1105" y="200"/>
                  </a:lnTo>
                  <a:lnTo>
                    <a:pt x="1105" y="200"/>
                  </a:lnTo>
                  <a:lnTo>
                    <a:pt x="1144" y="197"/>
                  </a:lnTo>
                  <a:lnTo>
                    <a:pt x="1163" y="195"/>
                  </a:lnTo>
                  <a:lnTo>
                    <a:pt x="1182" y="195"/>
                  </a:lnTo>
                  <a:lnTo>
                    <a:pt x="1182" y="195"/>
                  </a:lnTo>
                  <a:lnTo>
                    <a:pt x="1207" y="196"/>
                  </a:lnTo>
                  <a:lnTo>
                    <a:pt x="1230" y="198"/>
                  </a:lnTo>
                  <a:lnTo>
                    <a:pt x="1230" y="198"/>
                  </a:lnTo>
                  <a:lnTo>
                    <a:pt x="1249" y="202"/>
                  </a:lnTo>
                  <a:lnTo>
                    <a:pt x="1271" y="206"/>
                  </a:lnTo>
                  <a:lnTo>
                    <a:pt x="1294" y="212"/>
                  </a:lnTo>
                  <a:lnTo>
                    <a:pt x="1317" y="221"/>
                  </a:lnTo>
                  <a:lnTo>
                    <a:pt x="1327" y="225"/>
                  </a:lnTo>
                  <a:lnTo>
                    <a:pt x="1337" y="230"/>
                  </a:lnTo>
                  <a:lnTo>
                    <a:pt x="1348" y="235"/>
                  </a:lnTo>
                  <a:lnTo>
                    <a:pt x="1356" y="241"/>
                  </a:lnTo>
                  <a:lnTo>
                    <a:pt x="1364" y="249"/>
                  </a:lnTo>
                  <a:lnTo>
                    <a:pt x="1372" y="256"/>
                  </a:lnTo>
                  <a:lnTo>
                    <a:pt x="1378" y="263"/>
                  </a:lnTo>
                  <a:lnTo>
                    <a:pt x="1383" y="273"/>
                  </a:lnTo>
                  <a:lnTo>
                    <a:pt x="1383" y="273"/>
                  </a:lnTo>
                  <a:lnTo>
                    <a:pt x="1388" y="287"/>
                  </a:lnTo>
                  <a:lnTo>
                    <a:pt x="1393" y="303"/>
                  </a:lnTo>
                  <a:lnTo>
                    <a:pt x="1396" y="318"/>
                  </a:lnTo>
                  <a:lnTo>
                    <a:pt x="1400" y="335"/>
                  </a:lnTo>
                  <a:lnTo>
                    <a:pt x="1401" y="345"/>
                  </a:lnTo>
                  <a:lnTo>
                    <a:pt x="1401" y="345"/>
                  </a:lnTo>
                  <a:lnTo>
                    <a:pt x="1402" y="356"/>
                  </a:lnTo>
                  <a:lnTo>
                    <a:pt x="1402" y="370"/>
                  </a:lnTo>
                  <a:lnTo>
                    <a:pt x="1402" y="370"/>
                  </a:lnTo>
                  <a:lnTo>
                    <a:pt x="1402" y="379"/>
                  </a:lnTo>
                  <a:lnTo>
                    <a:pt x="1403" y="390"/>
                  </a:lnTo>
                  <a:lnTo>
                    <a:pt x="1404" y="399"/>
                  </a:lnTo>
                  <a:lnTo>
                    <a:pt x="1407" y="408"/>
                  </a:lnTo>
                  <a:lnTo>
                    <a:pt x="1407" y="408"/>
                  </a:lnTo>
                  <a:lnTo>
                    <a:pt x="1409" y="412"/>
                  </a:lnTo>
                  <a:lnTo>
                    <a:pt x="1409" y="418"/>
                  </a:lnTo>
                  <a:lnTo>
                    <a:pt x="1408" y="422"/>
                  </a:lnTo>
                  <a:lnTo>
                    <a:pt x="1406" y="426"/>
                  </a:lnTo>
                  <a:lnTo>
                    <a:pt x="1406" y="426"/>
                  </a:lnTo>
                  <a:lnTo>
                    <a:pt x="1403" y="430"/>
                  </a:lnTo>
                  <a:lnTo>
                    <a:pt x="1399" y="433"/>
                  </a:lnTo>
                  <a:lnTo>
                    <a:pt x="1394" y="435"/>
                  </a:lnTo>
                  <a:lnTo>
                    <a:pt x="1389" y="436"/>
                  </a:lnTo>
                  <a:lnTo>
                    <a:pt x="1389" y="436"/>
                  </a:lnTo>
                  <a:lnTo>
                    <a:pt x="1385" y="435"/>
                  </a:lnTo>
                  <a:lnTo>
                    <a:pt x="1382" y="433"/>
                  </a:lnTo>
                  <a:lnTo>
                    <a:pt x="1379" y="431"/>
                  </a:lnTo>
                  <a:lnTo>
                    <a:pt x="1376" y="427"/>
                  </a:lnTo>
                  <a:lnTo>
                    <a:pt x="1376" y="427"/>
                  </a:lnTo>
                  <a:lnTo>
                    <a:pt x="1373" y="419"/>
                  </a:lnTo>
                  <a:lnTo>
                    <a:pt x="1371" y="411"/>
                  </a:lnTo>
                  <a:lnTo>
                    <a:pt x="1367" y="395"/>
                  </a:lnTo>
                  <a:lnTo>
                    <a:pt x="1365" y="378"/>
                  </a:lnTo>
                  <a:lnTo>
                    <a:pt x="1365" y="363"/>
                  </a:lnTo>
                  <a:lnTo>
                    <a:pt x="1365" y="363"/>
                  </a:lnTo>
                  <a:lnTo>
                    <a:pt x="1363" y="335"/>
                  </a:lnTo>
                  <a:lnTo>
                    <a:pt x="1361" y="321"/>
                  </a:lnTo>
                  <a:lnTo>
                    <a:pt x="1358" y="307"/>
                  </a:lnTo>
                  <a:lnTo>
                    <a:pt x="1358" y="307"/>
                  </a:lnTo>
                  <a:lnTo>
                    <a:pt x="1354" y="297"/>
                  </a:lnTo>
                  <a:lnTo>
                    <a:pt x="1348" y="288"/>
                  </a:lnTo>
                  <a:lnTo>
                    <a:pt x="1340" y="280"/>
                  </a:lnTo>
                  <a:lnTo>
                    <a:pt x="1332" y="271"/>
                  </a:lnTo>
                  <a:lnTo>
                    <a:pt x="1322" y="265"/>
                  </a:lnTo>
                  <a:lnTo>
                    <a:pt x="1311" y="258"/>
                  </a:lnTo>
                  <a:lnTo>
                    <a:pt x="1300" y="253"/>
                  </a:lnTo>
                  <a:lnTo>
                    <a:pt x="1288" y="248"/>
                  </a:lnTo>
                  <a:lnTo>
                    <a:pt x="1275" y="243"/>
                  </a:lnTo>
                  <a:lnTo>
                    <a:pt x="1263" y="240"/>
                  </a:lnTo>
                  <a:lnTo>
                    <a:pt x="1237" y="235"/>
                  </a:lnTo>
                  <a:lnTo>
                    <a:pt x="1211" y="232"/>
                  </a:lnTo>
                  <a:lnTo>
                    <a:pt x="1188" y="231"/>
                  </a:lnTo>
                  <a:lnTo>
                    <a:pt x="1188" y="231"/>
                  </a:lnTo>
                  <a:lnTo>
                    <a:pt x="1181" y="231"/>
                  </a:lnTo>
                  <a:lnTo>
                    <a:pt x="1181" y="231"/>
                  </a:lnTo>
                  <a:lnTo>
                    <a:pt x="1140" y="233"/>
                  </a:lnTo>
                  <a:lnTo>
                    <a:pt x="1101" y="235"/>
                  </a:lnTo>
                  <a:lnTo>
                    <a:pt x="1101" y="235"/>
                  </a:lnTo>
                  <a:lnTo>
                    <a:pt x="1047" y="238"/>
                  </a:lnTo>
                  <a:lnTo>
                    <a:pt x="1019" y="239"/>
                  </a:lnTo>
                  <a:lnTo>
                    <a:pt x="991" y="239"/>
                  </a:lnTo>
                  <a:lnTo>
                    <a:pt x="991" y="239"/>
                  </a:lnTo>
                  <a:lnTo>
                    <a:pt x="975" y="239"/>
                  </a:lnTo>
                  <a:lnTo>
                    <a:pt x="975" y="239"/>
                  </a:lnTo>
                  <a:lnTo>
                    <a:pt x="920" y="239"/>
                  </a:lnTo>
                  <a:lnTo>
                    <a:pt x="872" y="239"/>
                  </a:lnTo>
                  <a:lnTo>
                    <a:pt x="777" y="239"/>
                  </a:lnTo>
                  <a:lnTo>
                    <a:pt x="777" y="239"/>
                  </a:lnTo>
                  <a:lnTo>
                    <a:pt x="771" y="238"/>
                  </a:lnTo>
                  <a:lnTo>
                    <a:pt x="767" y="237"/>
                  </a:lnTo>
                  <a:lnTo>
                    <a:pt x="764" y="234"/>
                  </a:lnTo>
                  <a:lnTo>
                    <a:pt x="762" y="231"/>
                  </a:lnTo>
                  <a:lnTo>
                    <a:pt x="761" y="230"/>
                  </a:lnTo>
                  <a:lnTo>
                    <a:pt x="760" y="229"/>
                  </a:lnTo>
                  <a:lnTo>
                    <a:pt x="760" y="229"/>
                  </a:lnTo>
                  <a:lnTo>
                    <a:pt x="756" y="227"/>
                  </a:lnTo>
                  <a:lnTo>
                    <a:pt x="754" y="223"/>
                  </a:lnTo>
                  <a:lnTo>
                    <a:pt x="753" y="219"/>
                  </a:lnTo>
                  <a:lnTo>
                    <a:pt x="752" y="214"/>
                  </a:lnTo>
                  <a:lnTo>
                    <a:pt x="752" y="214"/>
                  </a:lnTo>
                  <a:lnTo>
                    <a:pt x="752" y="204"/>
                  </a:lnTo>
                  <a:lnTo>
                    <a:pt x="751" y="194"/>
                  </a:lnTo>
                  <a:lnTo>
                    <a:pt x="747" y="174"/>
                  </a:lnTo>
                  <a:lnTo>
                    <a:pt x="740" y="154"/>
                  </a:lnTo>
                  <a:lnTo>
                    <a:pt x="734" y="135"/>
                  </a:lnTo>
                  <a:lnTo>
                    <a:pt x="734" y="135"/>
                  </a:lnTo>
                  <a:lnTo>
                    <a:pt x="727" y="114"/>
                  </a:lnTo>
                  <a:lnTo>
                    <a:pt x="721" y="92"/>
                  </a:lnTo>
                  <a:lnTo>
                    <a:pt x="721" y="92"/>
                  </a:lnTo>
                  <a:lnTo>
                    <a:pt x="719" y="84"/>
                  </a:lnTo>
                  <a:lnTo>
                    <a:pt x="714" y="77"/>
                  </a:lnTo>
                  <a:lnTo>
                    <a:pt x="710" y="69"/>
                  </a:lnTo>
                  <a:lnTo>
                    <a:pt x="705" y="64"/>
                  </a:lnTo>
                  <a:lnTo>
                    <a:pt x="699" y="59"/>
                  </a:lnTo>
                  <a:lnTo>
                    <a:pt x="693" y="55"/>
                  </a:lnTo>
                  <a:lnTo>
                    <a:pt x="686" y="52"/>
                  </a:lnTo>
                  <a:lnTo>
                    <a:pt x="679" y="49"/>
                  </a:lnTo>
                  <a:lnTo>
                    <a:pt x="664" y="46"/>
                  </a:lnTo>
                  <a:lnTo>
                    <a:pt x="647" y="43"/>
                  </a:lnTo>
                  <a:lnTo>
                    <a:pt x="631" y="42"/>
                  </a:lnTo>
                  <a:lnTo>
                    <a:pt x="615" y="42"/>
                  </a:lnTo>
                  <a:lnTo>
                    <a:pt x="605" y="42"/>
                  </a:lnTo>
                  <a:lnTo>
                    <a:pt x="605" y="42"/>
                  </a:lnTo>
                  <a:lnTo>
                    <a:pt x="530" y="41"/>
                  </a:lnTo>
                  <a:lnTo>
                    <a:pt x="528" y="40"/>
                  </a:lnTo>
                  <a:lnTo>
                    <a:pt x="528" y="40"/>
                  </a:lnTo>
                  <a:lnTo>
                    <a:pt x="476" y="39"/>
                  </a:lnTo>
                  <a:lnTo>
                    <a:pt x="424" y="39"/>
                  </a:lnTo>
                  <a:lnTo>
                    <a:pt x="424" y="39"/>
                  </a:lnTo>
                  <a:lnTo>
                    <a:pt x="374" y="39"/>
                  </a:lnTo>
                  <a:lnTo>
                    <a:pt x="329" y="41"/>
                  </a:lnTo>
                  <a:lnTo>
                    <a:pt x="324" y="42"/>
                  </a:lnTo>
                  <a:lnTo>
                    <a:pt x="323" y="47"/>
                  </a:lnTo>
                  <a:lnTo>
                    <a:pt x="323" y="47"/>
                  </a:lnTo>
                  <a:lnTo>
                    <a:pt x="320" y="66"/>
                  </a:lnTo>
                  <a:lnTo>
                    <a:pt x="316" y="87"/>
                  </a:lnTo>
                  <a:lnTo>
                    <a:pt x="308" y="126"/>
                  </a:lnTo>
                  <a:lnTo>
                    <a:pt x="308" y="127"/>
                  </a:lnTo>
                  <a:lnTo>
                    <a:pt x="308" y="127"/>
                  </a:lnTo>
                  <a:lnTo>
                    <a:pt x="302" y="153"/>
                  </a:lnTo>
                  <a:lnTo>
                    <a:pt x="302" y="153"/>
                  </a:lnTo>
                  <a:lnTo>
                    <a:pt x="300" y="162"/>
                  </a:lnTo>
                  <a:lnTo>
                    <a:pt x="298" y="16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7" y="184"/>
                  </a:lnTo>
                  <a:lnTo>
                    <a:pt x="283" y="193"/>
                  </a:lnTo>
                  <a:lnTo>
                    <a:pt x="283" y="193"/>
                  </a:lnTo>
                  <a:lnTo>
                    <a:pt x="274" y="214"/>
                  </a:lnTo>
                  <a:lnTo>
                    <a:pt x="274" y="214"/>
                  </a:lnTo>
                  <a:lnTo>
                    <a:pt x="267" y="232"/>
                  </a:lnTo>
                  <a:lnTo>
                    <a:pt x="266" y="234"/>
                  </a:lnTo>
                  <a:lnTo>
                    <a:pt x="267" y="235"/>
                  </a:lnTo>
                  <a:lnTo>
                    <a:pt x="267" y="235"/>
                  </a:lnTo>
                  <a:lnTo>
                    <a:pt x="268" y="239"/>
                  </a:lnTo>
                  <a:lnTo>
                    <a:pt x="267" y="245"/>
                  </a:lnTo>
                  <a:lnTo>
                    <a:pt x="266" y="248"/>
                  </a:lnTo>
                  <a:lnTo>
                    <a:pt x="264" y="252"/>
                  </a:lnTo>
                  <a:lnTo>
                    <a:pt x="264" y="252"/>
                  </a:lnTo>
                  <a:lnTo>
                    <a:pt x="262" y="255"/>
                  </a:lnTo>
                  <a:lnTo>
                    <a:pt x="258" y="256"/>
                  </a:lnTo>
                  <a:lnTo>
                    <a:pt x="254" y="258"/>
                  </a:lnTo>
                  <a:lnTo>
                    <a:pt x="250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8" y="258"/>
                  </a:lnTo>
                  <a:lnTo>
                    <a:pt x="245" y="258"/>
                  </a:lnTo>
                  <a:lnTo>
                    <a:pt x="245" y="258"/>
                  </a:lnTo>
                  <a:lnTo>
                    <a:pt x="241" y="258"/>
                  </a:lnTo>
                  <a:lnTo>
                    <a:pt x="241" y="258"/>
                  </a:lnTo>
                  <a:lnTo>
                    <a:pt x="240" y="258"/>
                  </a:lnTo>
                  <a:lnTo>
                    <a:pt x="240" y="258"/>
                  </a:lnTo>
                  <a:lnTo>
                    <a:pt x="208" y="255"/>
                  </a:lnTo>
                  <a:lnTo>
                    <a:pt x="208" y="255"/>
                  </a:lnTo>
                  <a:lnTo>
                    <a:pt x="175" y="252"/>
                  </a:lnTo>
                  <a:lnTo>
                    <a:pt x="157" y="251"/>
                  </a:lnTo>
                  <a:lnTo>
                    <a:pt x="140" y="250"/>
                  </a:lnTo>
                  <a:lnTo>
                    <a:pt x="140" y="250"/>
                  </a:lnTo>
                  <a:lnTo>
                    <a:pt x="127" y="251"/>
                  </a:lnTo>
                  <a:lnTo>
                    <a:pt x="113" y="252"/>
                  </a:lnTo>
                  <a:lnTo>
                    <a:pt x="101" y="254"/>
                  </a:lnTo>
                  <a:lnTo>
                    <a:pt x="91" y="256"/>
                  </a:lnTo>
                  <a:lnTo>
                    <a:pt x="80" y="259"/>
                  </a:lnTo>
                  <a:lnTo>
                    <a:pt x="72" y="264"/>
                  </a:lnTo>
                  <a:lnTo>
                    <a:pt x="65" y="268"/>
                  </a:lnTo>
                  <a:lnTo>
                    <a:pt x="58" y="275"/>
                  </a:lnTo>
                  <a:lnTo>
                    <a:pt x="58" y="275"/>
                  </a:lnTo>
                  <a:lnTo>
                    <a:pt x="53" y="280"/>
                  </a:lnTo>
                  <a:lnTo>
                    <a:pt x="49" y="286"/>
                  </a:lnTo>
                  <a:lnTo>
                    <a:pt x="46" y="292"/>
                  </a:lnTo>
                  <a:lnTo>
                    <a:pt x="44" y="298"/>
                  </a:lnTo>
                  <a:lnTo>
                    <a:pt x="42" y="306"/>
                  </a:lnTo>
                  <a:lnTo>
                    <a:pt x="41" y="314"/>
                  </a:lnTo>
                  <a:lnTo>
                    <a:pt x="40" y="322"/>
                  </a:lnTo>
                  <a:lnTo>
                    <a:pt x="40" y="332"/>
                  </a:lnTo>
                  <a:lnTo>
                    <a:pt x="41" y="368"/>
                  </a:lnTo>
                  <a:lnTo>
                    <a:pt x="41" y="368"/>
                  </a:lnTo>
                  <a:lnTo>
                    <a:pt x="44" y="483"/>
                  </a:lnTo>
                  <a:lnTo>
                    <a:pt x="46" y="541"/>
                  </a:lnTo>
                  <a:lnTo>
                    <a:pt x="46" y="599"/>
                  </a:lnTo>
                  <a:lnTo>
                    <a:pt x="46" y="599"/>
                  </a:lnTo>
                  <a:lnTo>
                    <a:pt x="46" y="658"/>
                  </a:lnTo>
                  <a:lnTo>
                    <a:pt x="48" y="720"/>
                  </a:lnTo>
                  <a:lnTo>
                    <a:pt x="50" y="783"/>
                  </a:lnTo>
                  <a:lnTo>
                    <a:pt x="53" y="850"/>
                  </a:lnTo>
                  <a:lnTo>
                    <a:pt x="53" y="850"/>
                  </a:lnTo>
                  <a:lnTo>
                    <a:pt x="55" y="893"/>
                  </a:lnTo>
                  <a:lnTo>
                    <a:pt x="55" y="893"/>
                  </a:lnTo>
                  <a:lnTo>
                    <a:pt x="56" y="932"/>
                  </a:lnTo>
                  <a:lnTo>
                    <a:pt x="59" y="972"/>
                  </a:lnTo>
                  <a:lnTo>
                    <a:pt x="59" y="972"/>
                  </a:lnTo>
                  <a:lnTo>
                    <a:pt x="59" y="985"/>
                  </a:lnTo>
                  <a:lnTo>
                    <a:pt x="59" y="996"/>
                  </a:lnTo>
                  <a:lnTo>
                    <a:pt x="56" y="1019"/>
                  </a:lnTo>
                  <a:lnTo>
                    <a:pt x="56" y="1019"/>
                  </a:lnTo>
                  <a:lnTo>
                    <a:pt x="53" y="1035"/>
                  </a:lnTo>
                  <a:lnTo>
                    <a:pt x="52" y="1052"/>
                  </a:lnTo>
                  <a:lnTo>
                    <a:pt x="52" y="1052"/>
                  </a:lnTo>
                  <a:lnTo>
                    <a:pt x="52" y="1053"/>
                  </a:lnTo>
                  <a:lnTo>
                    <a:pt x="52" y="1053"/>
                  </a:lnTo>
                  <a:lnTo>
                    <a:pt x="53" y="1076"/>
                  </a:lnTo>
                  <a:lnTo>
                    <a:pt x="56" y="1097"/>
                  </a:lnTo>
                  <a:lnTo>
                    <a:pt x="58" y="1106"/>
                  </a:lnTo>
                  <a:lnTo>
                    <a:pt x="61" y="1115"/>
                  </a:lnTo>
                  <a:lnTo>
                    <a:pt x="65" y="1123"/>
                  </a:lnTo>
                  <a:lnTo>
                    <a:pt x="69" y="1132"/>
                  </a:lnTo>
                  <a:lnTo>
                    <a:pt x="73" y="1139"/>
                  </a:lnTo>
                  <a:lnTo>
                    <a:pt x="79" y="1145"/>
                  </a:lnTo>
                  <a:lnTo>
                    <a:pt x="85" y="1151"/>
                  </a:lnTo>
                  <a:lnTo>
                    <a:pt x="93" y="1157"/>
                  </a:lnTo>
                  <a:lnTo>
                    <a:pt x="101" y="1162"/>
                  </a:lnTo>
                  <a:lnTo>
                    <a:pt x="110" y="1166"/>
                  </a:lnTo>
                  <a:lnTo>
                    <a:pt x="122" y="1169"/>
                  </a:lnTo>
                  <a:lnTo>
                    <a:pt x="133" y="1171"/>
                  </a:lnTo>
                  <a:lnTo>
                    <a:pt x="133" y="1171"/>
                  </a:lnTo>
                  <a:lnTo>
                    <a:pt x="175" y="1178"/>
                  </a:lnTo>
                  <a:lnTo>
                    <a:pt x="211" y="1183"/>
                  </a:lnTo>
                  <a:lnTo>
                    <a:pt x="246" y="1186"/>
                  </a:lnTo>
                  <a:lnTo>
                    <a:pt x="279" y="1186"/>
                  </a:lnTo>
                  <a:lnTo>
                    <a:pt x="279" y="1186"/>
                  </a:lnTo>
                  <a:lnTo>
                    <a:pt x="311" y="1187"/>
                  </a:lnTo>
                  <a:lnTo>
                    <a:pt x="342" y="1188"/>
                  </a:lnTo>
                  <a:lnTo>
                    <a:pt x="342" y="1188"/>
                  </a:lnTo>
                  <a:lnTo>
                    <a:pt x="376" y="1189"/>
                  </a:lnTo>
                  <a:lnTo>
                    <a:pt x="409" y="1190"/>
                  </a:lnTo>
                  <a:lnTo>
                    <a:pt x="409" y="1190"/>
                  </a:lnTo>
                  <a:lnTo>
                    <a:pt x="440" y="1189"/>
                  </a:lnTo>
                  <a:lnTo>
                    <a:pt x="440" y="1189"/>
                  </a:lnTo>
                  <a:lnTo>
                    <a:pt x="472" y="1187"/>
                  </a:lnTo>
                  <a:lnTo>
                    <a:pt x="504" y="1184"/>
                  </a:lnTo>
                  <a:lnTo>
                    <a:pt x="504" y="1184"/>
                  </a:lnTo>
                  <a:lnTo>
                    <a:pt x="552" y="1180"/>
                  </a:lnTo>
                  <a:lnTo>
                    <a:pt x="576" y="1178"/>
                  </a:lnTo>
                  <a:lnTo>
                    <a:pt x="599" y="1178"/>
                  </a:lnTo>
                  <a:lnTo>
                    <a:pt x="599" y="1178"/>
                  </a:lnTo>
                  <a:lnTo>
                    <a:pt x="612" y="1178"/>
                  </a:lnTo>
                  <a:lnTo>
                    <a:pt x="612" y="1178"/>
                  </a:lnTo>
                  <a:lnTo>
                    <a:pt x="691" y="1179"/>
                  </a:lnTo>
                  <a:lnTo>
                    <a:pt x="784" y="1180"/>
                  </a:lnTo>
                  <a:lnTo>
                    <a:pt x="784" y="1180"/>
                  </a:lnTo>
                  <a:lnTo>
                    <a:pt x="873" y="1179"/>
                  </a:lnTo>
                  <a:lnTo>
                    <a:pt x="880" y="1179"/>
                  </a:lnTo>
                  <a:lnTo>
                    <a:pt x="880" y="1179"/>
                  </a:lnTo>
                  <a:lnTo>
                    <a:pt x="976" y="1179"/>
                  </a:lnTo>
                  <a:lnTo>
                    <a:pt x="976" y="1179"/>
                  </a:lnTo>
                  <a:lnTo>
                    <a:pt x="1009" y="1179"/>
                  </a:lnTo>
                  <a:lnTo>
                    <a:pt x="1011" y="1179"/>
                  </a:lnTo>
                  <a:lnTo>
                    <a:pt x="1011" y="1179"/>
                  </a:lnTo>
                  <a:lnTo>
                    <a:pt x="1041" y="1179"/>
                  </a:lnTo>
                  <a:lnTo>
                    <a:pt x="1041" y="1179"/>
                  </a:lnTo>
                  <a:lnTo>
                    <a:pt x="1084" y="1180"/>
                  </a:lnTo>
                  <a:lnTo>
                    <a:pt x="1107" y="1181"/>
                  </a:lnTo>
                  <a:lnTo>
                    <a:pt x="1130" y="1184"/>
                  </a:lnTo>
                  <a:lnTo>
                    <a:pt x="1130" y="1184"/>
                  </a:lnTo>
                  <a:lnTo>
                    <a:pt x="1159" y="1187"/>
                  </a:lnTo>
                  <a:lnTo>
                    <a:pt x="1174" y="1188"/>
                  </a:lnTo>
                  <a:lnTo>
                    <a:pt x="1189" y="1188"/>
                  </a:lnTo>
                  <a:lnTo>
                    <a:pt x="1189" y="1188"/>
                  </a:lnTo>
                  <a:lnTo>
                    <a:pt x="1208" y="1188"/>
                  </a:lnTo>
                  <a:lnTo>
                    <a:pt x="1208" y="1188"/>
                  </a:lnTo>
                  <a:lnTo>
                    <a:pt x="1210" y="1188"/>
                  </a:lnTo>
                  <a:lnTo>
                    <a:pt x="1210" y="1188"/>
                  </a:lnTo>
                  <a:lnTo>
                    <a:pt x="1219" y="1188"/>
                  </a:lnTo>
                  <a:lnTo>
                    <a:pt x="1219" y="1188"/>
                  </a:lnTo>
                  <a:lnTo>
                    <a:pt x="1237" y="1189"/>
                  </a:lnTo>
                  <a:lnTo>
                    <a:pt x="1237" y="1189"/>
                  </a:lnTo>
                  <a:lnTo>
                    <a:pt x="1248" y="1188"/>
                  </a:lnTo>
                  <a:lnTo>
                    <a:pt x="1255" y="1187"/>
                  </a:lnTo>
                  <a:lnTo>
                    <a:pt x="1260" y="1185"/>
                  </a:lnTo>
                  <a:lnTo>
                    <a:pt x="1262" y="1183"/>
                  </a:lnTo>
                  <a:lnTo>
                    <a:pt x="1262" y="1183"/>
                  </a:lnTo>
                  <a:lnTo>
                    <a:pt x="1265" y="1178"/>
                  </a:lnTo>
                  <a:lnTo>
                    <a:pt x="1268" y="1176"/>
                  </a:lnTo>
                  <a:lnTo>
                    <a:pt x="1272" y="1174"/>
                  </a:lnTo>
                  <a:lnTo>
                    <a:pt x="1276" y="1173"/>
                  </a:lnTo>
                  <a:lnTo>
                    <a:pt x="1276" y="1173"/>
                  </a:lnTo>
                  <a:lnTo>
                    <a:pt x="1281" y="1174"/>
                  </a:lnTo>
                  <a:lnTo>
                    <a:pt x="1287" y="1176"/>
                  </a:lnTo>
                  <a:lnTo>
                    <a:pt x="1291" y="1179"/>
                  </a:lnTo>
                  <a:lnTo>
                    <a:pt x="1294" y="1184"/>
                  </a:lnTo>
                  <a:lnTo>
                    <a:pt x="1294" y="1184"/>
                  </a:lnTo>
                  <a:lnTo>
                    <a:pt x="1295" y="1188"/>
                  </a:lnTo>
                  <a:lnTo>
                    <a:pt x="1296" y="1192"/>
                  </a:lnTo>
                  <a:lnTo>
                    <a:pt x="1295" y="1196"/>
                  </a:lnTo>
                  <a:lnTo>
                    <a:pt x="1293" y="1200"/>
                  </a:lnTo>
                  <a:lnTo>
                    <a:pt x="1293" y="1200"/>
                  </a:lnTo>
                  <a:lnTo>
                    <a:pt x="1290" y="1204"/>
                  </a:lnTo>
                  <a:lnTo>
                    <a:pt x="1287" y="1208"/>
                  </a:lnTo>
                  <a:lnTo>
                    <a:pt x="1279" y="1215"/>
                  </a:lnTo>
                  <a:lnTo>
                    <a:pt x="1270" y="1219"/>
                  </a:lnTo>
                  <a:lnTo>
                    <a:pt x="1261" y="1223"/>
                  </a:lnTo>
                  <a:lnTo>
                    <a:pt x="1251" y="1225"/>
                  </a:lnTo>
                  <a:lnTo>
                    <a:pt x="1241" y="1226"/>
                  </a:lnTo>
                  <a:lnTo>
                    <a:pt x="1221" y="1227"/>
                  </a:lnTo>
                  <a:lnTo>
                    <a:pt x="1221" y="122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  <p:sp>
          <p:nvSpPr>
            <p:cNvPr id="195" name="Freeform 1010"/>
            <p:cNvSpPr/>
            <p:nvPr/>
          </p:nvSpPr>
          <p:spPr bwMode="auto">
            <a:xfrm>
              <a:off x="4127500" y="2363788"/>
              <a:ext cx="822325" cy="422275"/>
            </a:xfrm>
            <a:custGeom>
              <a:avLst/>
              <a:gdLst/>
              <a:ahLst/>
              <a:cxnLst>
                <a:cxn ang="0">
                  <a:pos x="1224" y="794"/>
                </a:cxn>
                <a:cxn ang="0">
                  <a:pos x="1217" y="774"/>
                </a:cxn>
                <a:cxn ang="0">
                  <a:pos x="1226" y="760"/>
                </a:cxn>
                <a:cxn ang="0">
                  <a:pos x="1240" y="724"/>
                </a:cxn>
                <a:cxn ang="0">
                  <a:pos x="1256" y="649"/>
                </a:cxn>
                <a:cxn ang="0">
                  <a:pos x="1286" y="584"/>
                </a:cxn>
                <a:cxn ang="0">
                  <a:pos x="1313" y="525"/>
                </a:cxn>
                <a:cxn ang="0">
                  <a:pos x="1351" y="435"/>
                </a:cxn>
                <a:cxn ang="0">
                  <a:pos x="1404" y="353"/>
                </a:cxn>
                <a:cxn ang="0">
                  <a:pos x="1460" y="252"/>
                </a:cxn>
                <a:cxn ang="0">
                  <a:pos x="1509" y="131"/>
                </a:cxn>
                <a:cxn ang="0">
                  <a:pos x="1516" y="71"/>
                </a:cxn>
                <a:cxn ang="0">
                  <a:pos x="1506" y="49"/>
                </a:cxn>
                <a:cxn ang="0">
                  <a:pos x="1465" y="35"/>
                </a:cxn>
                <a:cxn ang="0">
                  <a:pos x="1425" y="37"/>
                </a:cxn>
                <a:cxn ang="0">
                  <a:pos x="781" y="47"/>
                </a:cxn>
                <a:cxn ang="0">
                  <a:pos x="307" y="65"/>
                </a:cxn>
                <a:cxn ang="0">
                  <a:pos x="295" y="101"/>
                </a:cxn>
                <a:cxn ang="0">
                  <a:pos x="257" y="189"/>
                </a:cxn>
                <a:cxn ang="0">
                  <a:pos x="245" y="243"/>
                </a:cxn>
                <a:cxn ang="0">
                  <a:pos x="228" y="311"/>
                </a:cxn>
                <a:cxn ang="0">
                  <a:pos x="196" y="371"/>
                </a:cxn>
                <a:cxn ang="0">
                  <a:pos x="150" y="466"/>
                </a:cxn>
                <a:cxn ang="0">
                  <a:pos x="135" y="518"/>
                </a:cxn>
                <a:cxn ang="0">
                  <a:pos x="104" y="613"/>
                </a:cxn>
                <a:cxn ang="0">
                  <a:pos x="74" y="660"/>
                </a:cxn>
                <a:cxn ang="0">
                  <a:pos x="52" y="709"/>
                </a:cxn>
                <a:cxn ang="0">
                  <a:pos x="36" y="756"/>
                </a:cxn>
                <a:cxn ang="0">
                  <a:pos x="32" y="773"/>
                </a:cxn>
                <a:cxn ang="0">
                  <a:pos x="17" y="780"/>
                </a:cxn>
                <a:cxn ang="0">
                  <a:pos x="4" y="774"/>
                </a:cxn>
                <a:cxn ang="0">
                  <a:pos x="0" y="762"/>
                </a:cxn>
                <a:cxn ang="0">
                  <a:pos x="13" y="713"/>
                </a:cxn>
                <a:cxn ang="0">
                  <a:pos x="42" y="646"/>
                </a:cxn>
                <a:cxn ang="0">
                  <a:pos x="79" y="583"/>
                </a:cxn>
                <a:cxn ang="0">
                  <a:pos x="98" y="520"/>
                </a:cxn>
                <a:cxn ang="0">
                  <a:pos x="128" y="431"/>
                </a:cxn>
                <a:cxn ang="0">
                  <a:pos x="164" y="359"/>
                </a:cxn>
                <a:cxn ang="0">
                  <a:pos x="198" y="289"/>
                </a:cxn>
                <a:cxn ang="0">
                  <a:pos x="212" y="219"/>
                </a:cxn>
                <a:cxn ang="0">
                  <a:pos x="237" y="133"/>
                </a:cxn>
                <a:cxn ang="0">
                  <a:pos x="265" y="77"/>
                </a:cxn>
                <a:cxn ang="0">
                  <a:pos x="276" y="43"/>
                </a:cxn>
                <a:cxn ang="0">
                  <a:pos x="303" y="24"/>
                </a:cxn>
                <a:cxn ang="0">
                  <a:pos x="375" y="18"/>
                </a:cxn>
                <a:cxn ang="0">
                  <a:pos x="411" y="13"/>
                </a:cxn>
                <a:cxn ang="0">
                  <a:pos x="479" y="13"/>
                </a:cxn>
                <a:cxn ang="0">
                  <a:pos x="668" y="15"/>
                </a:cxn>
                <a:cxn ang="0">
                  <a:pos x="1159" y="4"/>
                </a:cxn>
                <a:cxn ang="0">
                  <a:pos x="1375" y="1"/>
                </a:cxn>
                <a:cxn ang="0">
                  <a:pos x="1481" y="2"/>
                </a:cxn>
                <a:cxn ang="0">
                  <a:pos x="1535" y="17"/>
                </a:cxn>
                <a:cxn ang="0">
                  <a:pos x="1547" y="34"/>
                </a:cxn>
                <a:cxn ang="0">
                  <a:pos x="1550" y="109"/>
                </a:cxn>
                <a:cxn ang="0">
                  <a:pos x="1516" y="216"/>
                </a:cxn>
                <a:cxn ang="0">
                  <a:pos x="1472" y="303"/>
                </a:cxn>
                <a:cxn ang="0">
                  <a:pos x="1406" y="412"/>
                </a:cxn>
                <a:cxn ang="0">
                  <a:pos x="1362" y="503"/>
                </a:cxn>
                <a:cxn ang="0">
                  <a:pos x="1315" y="608"/>
                </a:cxn>
                <a:cxn ang="0">
                  <a:pos x="1277" y="715"/>
                </a:cxn>
                <a:cxn ang="0">
                  <a:pos x="1261" y="773"/>
                </a:cxn>
                <a:cxn ang="0">
                  <a:pos x="1244" y="796"/>
                </a:cxn>
              </a:cxnLst>
              <a:rect l="0" t="0" r="r" b="b"/>
              <a:pathLst>
                <a:path w="1553" h="798">
                  <a:moveTo>
                    <a:pt x="1235" y="798"/>
                  </a:moveTo>
                  <a:lnTo>
                    <a:pt x="1235" y="798"/>
                  </a:lnTo>
                  <a:lnTo>
                    <a:pt x="1229" y="797"/>
                  </a:lnTo>
                  <a:lnTo>
                    <a:pt x="1226" y="796"/>
                  </a:lnTo>
                  <a:lnTo>
                    <a:pt x="1224" y="794"/>
                  </a:lnTo>
                  <a:lnTo>
                    <a:pt x="1220" y="792"/>
                  </a:lnTo>
                  <a:lnTo>
                    <a:pt x="1219" y="789"/>
                  </a:lnTo>
                  <a:lnTo>
                    <a:pt x="1217" y="786"/>
                  </a:lnTo>
                  <a:lnTo>
                    <a:pt x="1217" y="781"/>
                  </a:lnTo>
                  <a:lnTo>
                    <a:pt x="1217" y="774"/>
                  </a:lnTo>
                  <a:lnTo>
                    <a:pt x="1217" y="774"/>
                  </a:lnTo>
                  <a:lnTo>
                    <a:pt x="1218" y="770"/>
                  </a:lnTo>
                  <a:lnTo>
                    <a:pt x="1219" y="766"/>
                  </a:lnTo>
                  <a:lnTo>
                    <a:pt x="1222" y="763"/>
                  </a:lnTo>
                  <a:lnTo>
                    <a:pt x="1226" y="760"/>
                  </a:lnTo>
                  <a:lnTo>
                    <a:pt x="1228" y="759"/>
                  </a:lnTo>
                  <a:lnTo>
                    <a:pt x="1229" y="757"/>
                  </a:lnTo>
                  <a:lnTo>
                    <a:pt x="1229" y="757"/>
                  </a:lnTo>
                  <a:lnTo>
                    <a:pt x="1235" y="741"/>
                  </a:lnTo>
                  <a:lnTo>
                    <a:pt x="1240" y="724"/>
                  </a:lnTo>
                  <a:lnTo>
                    <a:pt x="1244" y="705"/>
                  </a:lnTo>
                  <a:lnTo>
                    <a:pt x="1248" y="686"/>
                  </a:lnTo>
                  <a:lnTo>
                    <a:pt x="1248" y="686"/>
                  </a:lnTo>
                  <a:lnTo>
                    <a:pt x="1251" y="667"/>
                  </a:lnTo>
                  <a:lnTo>
                    <a:pt x="1256" y="649"/>
                  </a:lnTo>
                  <a:lnTo>
                    <a:pt x="1256" y="649"/>
                  </a:lnTo>
                  <a:lnTo>
                    <a:pt x="1262" y="632"/>
                  </a:lnTo>
                  <a:lnTo>
                    <a:pt x="1269" y="616"/>
                  </a:lnTo>
                  <a:lnTo>
                    <a:pt x="1277" y="599"/>
                  </a:lnTo>
                  <a:lnTo>
                    <a:pt x="1286" y="584"/>
                  </a:lnTo>
                  <a:lnTo>
                    <a:pt x="1286" y="584"/>
                  </a:lnTo>
                  <a:lnTo>
                    <a:pt x="1294" y="566"/>
                  </a:lnTo>
                  <a:lnTo>
                    <a:pt x="1302" y="549"/>
                  </a:lnTo>
                  <a:lnTo>
                    <a:pt x="1302" y="549"/>
                  </a:lnTo>
                  <a:lnTo>
                    <a:pt x="1313" y="525"/>
                  </a:lnTo>
                  <a:lnTo>
                    <a:pt x="1323" y="500"/>
                  </a:lnTo>
                  <a:lnTo>
                    <a:pt x="1323" y="500"/>
                  </a:lnTo>
                  <a:lnTo>
                    <a:pt x="1336" y="468"/>
                  </a:lnTo>
                  <a:lnTo>
                    <a:pt x="1351" y="435"/>
                  </a:lnTo>
                  <a:lnTo>
                    <a:pt x="1351" y="435"/>
                  </a:lnTo>
                  <a:lnTo>
                    <a:pt x="1359" y="421"/>
                  </a:lnTo>
                  <a:lnTo>
                    <a:pt x="1368" y="405"/>
                  </a:lnTo>
                  <a:lnTo>
                    <a:pt x="1387" y="377"/>
                  </a:lnTo>
                  <a:lnTo>
                    <a:pt x="1387" y="377"/>
                  </a:lnTo>
                  <a:lnTo>
                    <a:pt x="1404" y="353"/>
                  </a:lnTo>
                  <a:lnTo>
                    <a:pt x="1411" y="340"/>
                  </a:lnTo>
                  <a:lnTo>
                    <a:pt x="1419" y="328"/>
                  </a:lnTo>
                  <a:lnTo>
                    <a:pt x="1430" y="307"/>
                  </a:lnTo>
                  <a:lnTo>
                    <a:pt x="1430" y="307"/>
                  </a:lnTo>
                  <a:lnTo>
                    <a:pt x="1460" y="252"/>
                  </a:lnTo>
                  <a:lnTo>
                    <a:pt x="1474" y="222"/>
                  </a:lnTo>
                  <a:lnTo>
                    <a:pt x="1488" y="192"/>
                  </a:lnTo>
                  <a:lnTo>
                    <a:pt x="1499" y="162"/>
                  </a:lnTo>
                  <a:lnTo>
                    <a:pt x="1504" y="146"/>
                  </a:lnTo>
                  <a:lnTo>
                    <a:pt x="1509" y="131"/>
                  </a:lnTo>
                  <a:lnTo>
                    <a:pt x="1512" y="116"/>
                  </a:lnTo>
                  <a:lnTo>
                    <a:pt x="1514" y="101"/>
                  </a:lnTo>
                  <a:lnTo>
                    <a:pt x="1515" y="85"/>
                  </a:lnTo>
                  <a:lnTo>
                    <a:pt x="1516" y="71"/>
                  </a:lnTo>
                  <a:lnTo>
                    <a:pt x="1516" y="71"/>
                  </a:lnTo>
                  <a:lnTo>
                    <a:pt x="1515" y="65"/>
                  </a:lnTo>
                  <a:lnTo>
                    <a:pt x="1514" y="60"/>
                  </a:lnTo>
                  <a:lnTo>
                    <a:pt x="1512" y="56"/>
                  </a:lnTo>
                  <a:lnTo>
                    <a:pt x="1510" y="52"/>
                  </a:lnTo>
                  <a:lnTo>
                    <a:pt x="1506" y="49"/>
                  </a:lnTo>
                  <a:lnTo>
                    <a:pt x="1503" y="46"/>
                  </a:lnTo>
                  <a:lnTo>
                    <a:pt x="1495" y="42"/>
                  </a:lnTo>
                  <a:lnTo>
                    <a:pt x="1486" y="38"/>
                  </a:lnTo>
                  <a:lnTo>
                    <a:pt x="1475" y="36"/>
                  </a:lnTo>
                  <a:lnTo>
                    <a:pt x="1465" y="35"/>
                  </a:lnTo>
                  <a:lnTo>
                    <a:pt x="1456" y="35"/>
                  </a:lnTo>
                  <a:lnTo>
                    <a:pt x="1456" y="35"/>
                  </a:lnTo>
                  <a:lnTo>
                    <a:pt x="1439" y="36"/>
                  </a:lnTo>
                  <a:lnTo>
                    <a:pt x="1425" y="37"/>
                  </a:lnTo>
                  <a:lnTo>
                    <a:pt x="1425" y="37"/>
                  </a:lnTo>
                  <a:lnTo>
                    <a:pt x="1404" y="37"/>
                  </a:lnTo>
                  <a:lnTo>
                    <a:pt x="1272" y="37"/>
                  </a:lnTo>
                  <a:lnTo>
                    <a:pt x="1272" y="37"/>
                  </a:lnTo>
                  <a:lnTo>
                    <a:pt x="1092" y="41"/>
                  </a:lnTo>
                  <a:lnTo>
                    <a:pt x="781" y="47"/>
                  </a:lnTo>
                  <a:lnTo>
                    <a:pt x="314" y="57"/>
                  </a:lnTo>
                  <a:lnTo>
                    <a:pt x="309" y="57"/>
                  </a:lnTo>
                  <a:lnTo>
                    <a:pt x="308" y="61"/>
                  </a:lnTo>
                  <a:lnTo>
                    <a:pt x="308" y="61"/>
                  </a:lnTo>
                  <a:lnTo>
                    <a:pt x="307" y="65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1" y="83"/>
                  </a:lnTo>
                  <a:lnTo>
                    <a:pt x="295" y="101"/>
                  </a:lnTo>
                  <a:lnTo>
                    <a:pt x="280" y="134"/>
                  </a:lnTo>
                  <a:lnTo>
                    <a:pt x="280" y="134"/>
                  </a:lnTo>
                  <a:lnTo>
                    <a:pt x="272" y="151"/>
                  </a:lnTo>
                  <a:lnTo>
                    <a:pt x="264" y="170"/>
                  </a:lnTo>
                  <a:lnTo>
                    <a:pt x="257" y="189"/>
                  </a:lnTo>
                  <a:lnTo>
                    <a:pt x="251" y="207"/>
                  </a:lnTo>
                  <a:lnTo>
                    <a:pt x="251" y="207"/>
                  </a:lnTo>
                  <a:lnTo>
                    <a:pt x="248" y="225"/>
                  </a:lnTo>
                  <a:lnTo>
                    <a:pt x="245" y="243"/>
                  </a:lnTo>
                  <a:lnTo>
                    <a:pt x="245" y="243"/>
                  </a:lnTo>
                  <a:lnTo>
                    <a:pt x="241" y="272"/>
                  </a:lnTo>
                  <a:lnTo>
                    <a:pt x="238" y="285"/>
                  </a:lnTo>
                  <a:lnTo>
                    <a:pt x="234" y="299"/>
                  </a:lnTo>
                  <a:lnTo>
                    <a:pt x="234" y="299"/>
                  </a:lnTo>
                  <a:lnTo>
                    <a:pt x="228" y="311"/>
                  </a:lnTo>
                  <a:lnTo>
                    <a:pt x="222" y="322"/>
                  </a:lnTo>
                  <a:lnTo>
                    <a:pt x="210" y="345"/>
                  </a:lnTo>
                  <a:lnTo>
                    <a:pt x="210" y="345"/>
                  </a:lnTo>
                  <a:lnTo>
                    <a:pt x="196" y="371"/>
                  </a:lnTo>
                  <a:lnTo>
                    <a:pt x="196" y="371"/>
                  </a:lnTo>
                  <a:lnTo>
                    <a:pt x="182" y="400"/>
                  </a:lnTo>
                  <a:lnTo>
                    <a:pt x="182" y="400"/>
                  </a:lnTo>
                  <a:lnTo>
                    <a:pt x="171" y="422"/>
                  </a:lnTo>
                  <a:lnTo>
                    <a:pt x="159" y="444"/>
                  </a:lnTo>
                  <a:lnTo>
                    <a:pt x="150" y="466"/>
                  </a:lnTo>
                  <a:lnTo>
                    <a:pt x="146" y="477"/>
                  </a:lnTo>
                  <a:lnTo>
                    <a:pt x="143" y="487"/>
                  </a:lnTo>
                  <a:lnTo>
                    <a:pt x="143" y="487"/>
                  </a:lnTo>
                  <a:lnTo>
                    <a:pt x="135" y="518"/>
                  </a:lnTo>
                  <a:lnTo>
                    <a:pt x="135" y="518"/>
                  </a:lnTo>
                  <a:lnTo>
                    <a:pt x="126" y="553"/>
                  </a:lnTo>
                  <a:lnTo>
                    <a:pt x="116" y="588"/>
                  </a:lnTo>
                  <a:lnTo>
                    <a:pt x="116" y="588"/>
                  </a:lnTo>
                  <a:lnTo>
                    <a:pt x="110" y="600"/>
                  </a:lnTo>
                  <a:lnTo>
                    <a:pt x="104" y="613"/>
                  </a:lnTo>
                  <a:lnTo>
                    <a:pt x="97" y="625"/>
                  </a:lnTo>
                  <a:lnTo>
                    <a:pt x="89" y="637"/>
                  </a:lnTo>
                  <a:lnTo>
                    <a:pt x="89" y="637"/>
                  </a:lnTo>
                  <a:lnTo>
                    <a:pt x="81" y="648"/>
                  </a:lnTo>
                  <a:lnTo>
                    <a:pt x="74" y="660"/>
                  </a:lnTo>
                  <a:lnTo>
                    <a:pt x="68" y="673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58" y="697"/>
                  </a:lnTo>
                  <a:lnTo>
                    <a:pt x="52" y="709"/>
                  </a:lnTo>
                  <a:lnTo>
                    <a:pt x="52" y="709"/>
                  </a:lnTo>
                  <a:lnTo>
                    <a:pt x="47" y="723"/>
                  </a:lnTo>
                  <a:lnTo>
                    <a:pt x="41" y="736"/>
                  </a:lnTo>
                  <a:lnTo>
                    <a:pt x="38" y="750"/>
                  </a:lnTo>
                  <a:lnTo>
                    <a:pt x="36" y="756"/>
                  </a:lnTo>
                  <a:lnTo>
                    <a:pt x="36" y="762"/>
                  </a:lnTo>
                  <a:lnTo>
                    <a:pt x="36" y="762"/>
                  </a:lnTo>
                  <a:lnTo>
                    <a:pt x="35" y="766"/>
                  </a:lnTo>
                  <a:lnTo>
                    <a:pt x="34" y="770"/>
                  </a:lnTo>
                  <a:lnTo>
                    <a:pt x="32" y="773"/>
                  </a:lnTo>
                  <a:lnTo>
                    <a:pt x="30" y="775"/>
                  </a:lnTo>
                  <a:lnTo>
                    <a:pt x="26" y="777"/>
                  </a:lnTo>
                  <a:lnTo>
                    <a:pt x="23" y="779"/>
                  </a:lnTo>
                  <a:lnTo>
                    <a:pt x="17" y="780"/>
                  </a:lnTo>
                  <a:lnTo>
                    <a:pt x="17" y="780"/>
                  </a:lnTo>
                  <a:lnTo>
                    <a:pt x="13" y="780"/>
                  </a:lnTo>
                  <a:lnTo>
                    <a:pt x="10" y="779"/>
                  </a:lnTo>
                  <a:lnTo>
                    <a:pt x="7" y="776"/>
                  </a:lnTo>
                  <a:lnTo>
                    <a:pt x="4" y="774"/>
                  </a:lnTo>
                  <a:lnTo>
                    <a:pt x="4" y="774"/>
                  </a:lnTo>
                  <a:lnTo>
                    <a:pt x="2" y="772"/>
                  </a:lnTo>
                  <a:lnTo>
                    <a:pt x="1" y="769"/>
                  </a:lnTo>
                  <a:lnTo>
                    <a:pt x="0" y="766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1" y="750"/>
                  </a:lnTo>
                  <a:lnTo>
                    <a:pt x="4" y="737"/>
                  </a:lnTo>
                  <a:lnTo>
                    <a:pt x="8" y="726"/>
                  </a:lnTo>
                  <a:lnTo>
                    <a:pt x="13" y="713"/>
                  </a:lnTo>
                  <a:lnTo>
                    <a:pt x="13" y="713"/>
                  </a:lnTo>
                  <a:lnTo>
                    <a:pt x="18" y="703"/>
                  </a:lnTo>
                  <a:lnTo>
                    <a:pt x="22" y="690"/>
                  </a:lnTo>
                  <a:lnTo>
                    <a:pt x="22" y="690"/>
                  </a:lnTo>
                  <a:lnTo>
                    <a:pt x="32" y="668"/>
                  </a:lnTo>
                  <a:lnTo>
                    <a:pt x="42" y="646"/>
                  </a:lnTo>
                  <a:lnTo>
                    <a:pt x="54" y="624"/>
                  </a:lnTo>
                  <a:lnTo>
                    <a:pt x="69" y="602"/>
                  </a:lnTo>
                  <a:lnTo>
                    <a:pt x="69" y="602"/>
                  </a:lnTo>
                  <a:lnTo>
                    <a:pt x="74" y="593"/>
                  </a:lnTo>
                  <a:lnTo>
                    <a:pt x="79" y="583"/>
                  </a:lnTo>
                  <a:lnTo>
                    <a:pt x="83" y="573"/>
                  </a:lnTo>
                  <a:lnTo>
                    <a:pt x="87" y="563"/>
                  </a:lnTo>
                  <a:lnTo>
                    <a:pt x="93" y="541"/>
                  </a:lnTo>
                  <a:lnTo>
                    <a:pt x="98" y="520"/>
                  </a:lnTo>
                  <a:lnTo>
                    <a:pt x="98" y="520"/>
                  </a:lnTo>
                  <a:lnTo>
                    <a:pt x="104" y="492"/>
                  </a:lnTo>
                  <a:lnTo>
                    <a:pt x="104" y="492"/>
                  </a:lnTo>
                  <a:lnTo>
                    <a:pt x="110" y="472"/>
                  </a:lnTo>
                  <a:lnTo>
                    <a:pt x="119" y="451"/>
                  </a:lnTo>
                  <a:lnTo>
                    <a:pt x="128" y="431"/>
                  </a:lnTo>
                  <a:lnTo>
                    <a:pt x="137" y="412"/>
                  </a:lnTo>
                  <a:lnTo>
                    <a:pt x="143" y="401"/>
                  </a:lnTo>
                  <a:lnTo>
                    <a:pt x="143" y="401"/>
                  </a:lnTo>
                  <a:lnTo>
                    <a:pt x="153" y="381"/>
                  </a:lnTo>
                  <a:lnTo>
                    <a:pt x="164" y="359"/>
                  </a:lnTo>
                  <a:lnTo>
                    <a:pt x="164" y="359"/>
                  </a:lnTo>
                  <a:lnTo>
                    <a:pt x="183" y="325"/>
                  </a:lnTo>
                  <a:lnTo>
                    <a:pt x="191" y="307"/>
                  </a:lnTo>
                  <a:lnTo>
                    <a:pt x="198" y="289"/>
                  </a:lnTo>
                  <a:lnTo>
                    <a:pt x="198" y="289"/>
                  </a:lnTo>
                  <a:lnTo>
                    <a:pt x="202" y="277"/>
                  </a:lnTo>
                  <a:lnTo>
                    <a:pt x="205" y="264"/>
                  </a:lnTo>
                  <a:lnTo>
                    <a:pt x="209" y="240"/>
                  </a:lnTo>
                  <a:lnTo>
                    <a:pt x="209" y="240"/>
                  </a:lnTo>
                  <a:lnTo>
                    <a:pt x="212" y="219"/>
                  </a:lnTo>
                  <a:lnTo>
                    <a:pt x="216" y="198"/>
                  </a:lnTo>
                  <a:lnTo>
                    <a:pt x="216" y="198"/>
                  </a:lnTo>
                  <a:lnTo>
                    <a:pt x="222" y="176"/>
                  </a:lnTo>
                  <a:lnTo>
                    <a:pt x="230" y="155"/>
                  </a:lnTo>
                  <a:lnTo>
                    <a:pt x="237" y="133"/>
                  </a:lnTo>
                  <a:lnTo>
                    <a:pt x="246" y="113"/>
                  </a:lnTo>
                  <a:lnTo>
                    <a:pt x="246" y="113"/>
                  </a:lnTo>
                  <a:lnTo>
                    <a:pt x="253" y="99"/>
                  </a:lnTo>
                  <a:lnTo>
                    <a:pt x="253" y="99"/>
                  </a:lnTo>
                  <a:lnTo>
                    <a:pt x="265" y="77"/>
                  </a:lnTo>
                  <a:lnTo>
                    <a:pt x="269" y="65"/>
                  </a:lnTo>
                  <a:lnTo>
                    <a:pt x="273" y="54"/>
                  </a:lnTo>
                  <a:lnTo>
                    <a:pt x="273" y="54"/>
                  </a:lnTo>
                  <a:lnTo>
                    <a:pt x="274" y="48"/>
                  </a:lnTo>
                  <a:lnTo>
                    <a:pt x="276" y="43"/>
                  </a:lnTo>
                  <a:lnTo>
                    <a:pt x="278" y="38"/>
                  </a:lnTo>
                  <a:lnTo>
                    <a:pt x="282" y="34"/>
                  </a:lnTo>
                  <a:lnTo>
                    <a:pt x="287" y="31"/>
                  </a:lnTo>
                  <a:lnTo>
                    <a:pt x="292" y="28"/>
                  </a:lnTo>
                  <a:lnTo>
                    <a:pt x="303" y="24"/>
                  </a:lnTo>
                  <a:lnTo>
                    <a:pt x="316" y="22"/>
                  </a:lnTo>
                  <a:lnTo>
                    <a:pt x="329" y="20"/>
                  </a:lnTo>
                  <a:lnTo>
                    <a:pt x="356" y="19"/>
                  </a:lnTo>
                  <a:lnTo>
                    <a:pt x="356" y="19"/>
                  </a:lnTo>
                  <a:lnTo>
                    <a:pt x="375" y="18"/>
                  </a:lnTo>
                  <a:lnTo>
                    <a:pt x="382" y="18"/>
                  </a:lnTo>
                  <a:lnTo>
                    <a:pt x="389" y="16"/>
                  </a:lnTo>
                  <a:lnTo>
                    <a:pt x="389" y="16"/>
                  </a:lnTo>
                  <a:lnTo>
                    <a:pt x="400" y="14"/>
                  </a:lnTo>
                  <a:lnTo>
                    <a:pt x="411" y="13"/>
                  </a:lnTo>
                  <a:lnTo>
                    <a:pt x="423" y="12"/>
                  </a:lnTo>
                  <a:lnTo>
                    <a:pt x="437" y="12"/>
                  </a:lnTo>
                  <a:lnTo>
                    <a:pt x="437" y="12"/>
                  </a:lnTo>
                  <a:lnTo>
                    <a:pt x="459" y="12"/>
                  </a:lnTo>
                  <a:lnTo>
                    <a:pt x="479" y="13"/>
                  </a:lnTo>
                  <a:lnTo>
                    <a:pt x="479" y="13"/>
                  </a:lnTo>
                  <a:lnTo>
                    <a:pt x="500" y="14"/>
                  </a:lnTo>
                  <a:lnTo>
                    <a:pt x="519" y="15"/>
                  </a:lnTo>
                  <a:lnTo>
                    <a:pt x="668" y="15"/>
                  </a:lnTo>
                  <a:lnTo>
                    <a:pt x="668" y="15"/>
                  </a:lnTo>
                  <a:lnTo>
                    <a:pt x="751" y="14"/>
                  </a:lnTo>
                  <a:lnTo>
                    <a:pt x="833" y="13"/>
                  </a:lnTo>
                  <a:lnTo>
                    <a:pt x="997" y="8"/>
                  </a:lnTo>
                  <a:lnTo>
                    <a:pt x="997" y="8"/>
                  </a:lnTo>
                  <a:lnTo>
                    <a:pt x="1159" y="4"/>
                  </a:lnTo>
                  <a:lnTo>
                    <a:pt x="1241" y="2"/>
                  </a:lnTo>
                  <a:lnTo>
                    <a:pt x="1323" y="2"/>
                  </a:lnTo>
                  <a:lnTo>
                    <a:pt x="1323" y="2"/>
                  </a:lnTo>
                  <a:lnTo>
                    <a:pt x="1375" y="1"/>
                  </a:lnTo>
                  <a:lnTo>
                    <a:pt x="1375" y="1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456" y="1"/>
                  </a:lnTo>
                  <a:lnTo>
                    <a:pt x="1481" y="2"/>
                  </a:lnTo>
                  <a:lnTo>
                    <a:pt x="1481" y="2"/>
                  </a:lnTo>
                  <a:lnTo>
                    <a:pt x="1496" y="3"/>
                  </a:lnTo>
                  <a:lnTo>
                    <a:pt x="1506" y="5"/>
                  </a:lnTo>
                  <a:lnTo>
                    <a:pt x="1517" y="7"/>
                  </a:lnTo>
                  <a:lnTo>
                    <a:pt x="1526" y="12"/>
                  </a:lnTo>
                  <a:lnTo>
                    <a:pt x="1535" y="17"/>
                  </a:lnTo>
                  <a:lnTo>
                    <a:pt x="1539" y="21"/>
                  </a:lnTo>
                  <a:lnTo>
                    <a:pt x="1542" y="25"/>
                  </a:lnTo>
                  <a:lnTo>
                    <a:pt x="1545" y="29"/>
                  </a:lnTo>
                  <a:lnTo>
                    <a:pt x="1547" y="34"/>
                  </a:lnTo>
                  <a:lnTo>
                    <a:pt x="1547" y="34"/>
                  </a:lnTo>
                  <a:lnTo>
                    <a:pt x="1550" y="49"/>
                  </a:lnTo>
                  <a:lnTo>
                    <a:pt x="1552" y="63"/>
                  </a:lnTo>
                  <a:lnTo>
                    <a:pt x="1553" y="78"/>
                  </a:lnTo>
                  <a:lnTo>
                    <a:pt x="1552" y="93"/>
                  </a:lnTo>
                  <a:lnTo>
                    <a:pt x="1550" y="109"/>
                  </a:lnTo>
                  <a:lnTo>
                    <a:pt x="1548" y="123"/>
                  </a:lnTo>
                  <a:lnTo>
                    <a:pt x="1544" y="139"/>
                  </a:lnTo>
                  <a:lnTo>
                    <a:pt x="1540" y="155"/>
                  </a:lnTo>
                  <a:lnTo>
                    <a:pt x="1528" y="186"/>
                  </a:lnTo>
                  <a:lnTo>
                    <a:pt x="1516" y="216"/>
                  </a:lnTo>
                  <a:lnTo>
                    <a:pt x="1502" y="244"/>
                  </a:lnTo>
                  <a:lnTo>
                    <a:pt x="1489" y="271"/>
                  </a:lnTo>
                  <a:lnTo>
                    <a:pt x="1486" y="277"/>
                  </a:lnTo>
                  <a:lnTo>
                    <a:pt x="1486" y="277"/>
                  </a:lnTo>
                  <a:lnTo>
                    <a:pt x="1472" y="303"/>
                  </a:lnTo>
                  <a:lnTo>
                    <a:pt x="1457" y="329"/>
                  </a:lnTo>
                  <a:lnTo>
                    <a:pt x="1427" y="378"/>
                  </a:lnTo>
                  <a:lnTo>
                    <a:pt x="1427" y="378"/>
                  </a:lnTo>
                  <a:lnTo>
                    <a:pt x="1406" y="412"/>
                  </a:lnTo>
                  <a:lnTo>
                    <a:pt x="1406" y="412"/>
                  </a:lnTo>
                  <a:lnTo>
                    <a:pt x="1393" y="433"/>
                  </a:lnTo>
                  <a:lnTo>
                    <a:pt x="1382" y="456"/>
                  </a:lnTo>
                  <a:lnTo>
                    <a:pt x="1372" y="479"/>
                  </a:lnTo>
                  <a:lnTo>
                    <a:pt x="1362" y="503"/>
                  </a:lnTo>
                  <a:lnTo>
                    <a:pt x="1362" y="503"/>
                  </a:lnTo>
                  <a:lnTo>
                    <a:pt x="1346" y="540"/>
                  </a:lnTo>
                  <a:lnTo>
                    <a:pt x="1346" y="540"/>
                  </a:lnTo>
                  <a:lnTo>
                    <a:pt x="1327" y="581"/>
                  </a:lnTo>
                  <a:lnTo>
                    <a:pt x="1327" y="581"/>
                  </a:lnTo>
                  <a:lnTo>
                    <a:pt x="1315" y="608"/>
                  </a:lnTo>
                  <a:lnTo>
                    <a:pt x="1302" y="633"/>
                  </a:lnTo>
                  <a:lnTo>
                    <a:pt x="1292" y="660"/>
                  </a:lnTo>
                  <a:lnTo>
                    <a:pt x="1284" y="689"/>
                  </a:lnTo>
                  <a:lnTo>
                    <a:pt x="1284" y="689"/>
                  </a:lnTo>
                  <a:lnTo>
                    <a:pt x="1277" y="715"/>
                  </a:lnTo>
                  <a:lnTo>
                    <a:pt x="1277" y="715"/>
                  </a:lnTo>
                  <a:lnTo>
                    <a:pt x="1272" y="735"/>
                  </a:lnTo>
                  <a:lnTo>
                    <a:pt x="1267" y="755"/>
                  </a:lnTo>
                  <a:lnTo>
                    <a:pt x="1264" y="765"/>
                  </a:lnTo>
                  <a:lnTo>
                    <a:pt x="1261" y="773"/>
                  </a:lnTo>
                  <a:lnTo>
                    <a:pt x="1256" y="783"/>
                  </a:lnTo>
                  <a:lnTo>
                    <a:pt x="1251" y="790"/>
                  </a:lnTo>
                  <a:lnTo>
                    <a:pt x="1251" y="790"/>
                  </a:lnTo>
                  <a:lnTo>
                    <a:pt x="1248" y="794"/>
                  </a:lnTo>
                  <a:lnTo>
                    <a:pt x="1244" y="796"/>
                  </a:lnTo>
                  <a:lnTo>
                    <a:pt x="1240" y="798"/>
                  </a:lnTo>
                  <a:lnTo>
                    <a:pt x="1235" y="798"/>
                  </a:lnTo>
                  <a:lnTo>
                    <a:pt x="1235" y="79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p>
              <a:endParaRPr lang="zh-CN" altLang="en-US"/>
            </a:p>
          </p:txBody>
        </p:sp>
      </p:grpSp>
      <p:sp>
        <p:nvSpPr>
          <p:cNvPr id="196" name="文本框 195"/>
          <p:cNvSpPr txBox="1"/>
          <p:nvPr/>
        </p:nvSpPr>
        <p:spPr>
          <a:xfrm>
            <a:off x="4608830" y="4311015"/>
            <a:ext cx="1078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AID1911</a:t>
            </a:r>
            <a:endParaRPr lang="en-US" altLang="zh-CN"/>
          </a:p>
        </p:txBody>
      </p:sp>
      <p:sp>
        <p:nvSpPr>
          <p:cNvPr id="204" name="笑脸 203"/>
          <p:cNvSpPr/>
          <p:nvPr/>
        </p:nvSpPr>
        <p:spPr>
          <a:xfrm>
            <a:off x="395605" y="358203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5" name="笑脸 204"/>
          <p:cNvSpPr/>
          <p:nvPr/>
        </p:nvSpPr>
        <p:spPr>
          <a:xfrm>
            <a:off x="664845" y="358203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6" name="笑脸 205"/>
          <p:cNvSpPr/>
          <p:nvPr/>
        </p:nvSpPr>
        <p:spPr>
          <a:xfrm>
            <a:off x="920115" y="358203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8" name="笑脸 207"/>
          <p:cNvSpPr/>
          <p:nvPr/>
        </p:nvSpPr>
        <p:spPr>
          <a:xfrm>
            <a:off x="1198245" y="358203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9" name="笑脸 208"/>
          <p:cNvSpPr/>
          <p:nvPr/>
        </p:nvSpPr>
        <p:spPr>
          <a:xfrm>
            <a:off x="1467485" y="358203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0" name="笑脸 209"/>
          <p:cNvSpPr/>
          <p:nvPr/>
        </p:nvSpPr>
        <p:spPr>
          <a:xfrm>
            <a:off x="1722755" y="358203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1" name="笑脸 210"/>
          <p:cNvSpPr/>
          <p:nvPr/>
        </p:nvSpPr>
        <p:spPr>
          <a:xfrm>
            <a:off x="522605" y="385127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2" name="笑脸 211"/>
          <p:cNvSpPr/>
          <p:nvPr/>
        </p:nvSpPr>
        <p:spPr>
          <a:xfrm>
            <a:off x="791845" y="385127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3" name="笑脸 212"/>
          <p:cNvSpPr/>
          <p:nvPr/>
        </p:nvSpPr>
        <p:spPr>
          <a:xfrm>
            <a:off x="1047115" y="385127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4" name="笑脸 213"/>
          <p:cNvSpPr/>
          <p:nvPr/>
        </p:nvSpPr>
        <p:spPr>
          <a:xfrm>
            <a:off x="1325245" y="385127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5" name="笑脸 214"/>
          <p:cNvSpPr/>
          <p:nvPr/>
        </p:nvSpPr>
        <p:spPr>
          <a:xfrm>
            <a:off x="1594485" y="385127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6" name="笑脸 215"/>
          <p:cNvSpPr/>
          <p:nvPr/>
        </p:nvSpPr>
        <p:spPr>
          <a:xfrm>
            <a:off x="1849755" y="385127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7" name="笑脸 216"/>
          <p:cNvSpPr/>
          <p:nvPr/>
        </p:nvSpPr>
        <p:spPr>
          <a:xfrm>
            <a:off x="380365" y="413575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8" name="笑脸 217"/>
          <p:cNvSpPr/>
          <p:nvPr/>
        </p:nvSpPr>
        <p:spPr>
          <a:xfrm>
            <a:off x="649605" y="413575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9" name="笑脸 218"/>
          <p:cNvSpPr/>
          <p:nvPr/>
        </p:nvSpPr>
        <p:spPr>
          <a:xfrm>
            <a:off x="904875" y="413575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0" name="笑脸 219"/>
          <p:cNvSpPr/>
          <p:nvPr/>
        </p:nvSpPr>
        <p:spPr>
          <a:xfrm>
            <a:off x="1183005" y="413575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1" name="笑脸 220"/>
          <p:cNvSpPr/>
          <p:nvPr/>
        </p:nvSpPr>
        <p:spPr>
          <a:xfrm>
            <a:off x="1452245" y="413575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2" name="笑脸 221"/>
          <p:cNvSpPr/>
          <p:nvPr/>
        </p:nvSpPr>
        <p:spPr>
          <a:xfrm>
            <a:off x="1707515" y="413575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3" name="笑脸 222"/>
          <p:cNvSpPr/>
          <p:nvPr/>
        </p:nvSpPr>
        <p:spPr>
          <a:xfrm>
            <a:off x="522605" y="445579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4" name="笑脸 223"/>
          <p:cNvSpPr/>
          <p:nvPr/>
        </p:nvSpPr>
        <p:spPr>
          <a:xfrm>
            <a:off x="791845" y="445579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5" name="笑脸 224"/>
          <p:cNvSpPr/>
          <p:nvPr/>
        </p:nvSpPr>
        <p:spPr>
          <a:xfrm>
            <a:off x="1047115" y="445579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6" name="笑脸 225"/>
          <p:cNvSpPr/>
          <p:nvPr/>
        </p:nvSpPr>
        <p:spPr>
          <a:xfrm>
            <a:off x="1325245" y="445579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7" name="笑脸 226"/>
          <p:cNvSpPr/>
          <p:nvPr/>
        </p:nvSpPr>
        <p:spPr>
          <a:xfrm>
            <a:off x="1594485" y="445579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8" name="笑脸 227"/>
          <p:cNvSpPr/>
          <p:nvPr/>
        </p:nvSpPr>
        <p:spPr>
          <a:xfrm>
            <a:off x="1849755" y="445579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9" name="笑脸 228"/>
          <p:cNvSpPr/>
          <p:nvPr/>
        </p:nvSpPr>
        <p:spPr>
          <a:xfrm>
            <a:off x="344805" y="474027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0" name="笑脸 229"/>
          <p:cNvSpPr/>
          <p:nvPr/>
        </p:nvSpPr>
        <p:spPr>
          <a:xfrm>
            <a:off x="614045" y="474027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1" name="笑脸 230"/>
          <p:cNvSpPr/>
          <p:nvPr/>
        </p:nvSpPr>
        <p:spPr>
          <a:xfrm>
            <a:off x="869315" y="474027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2" name="笑脸 231"/>
          <p:cNvSpPr/>
          <p:nvPr/>
        </p:nvSpPr>
        <p:spPr>
          <a:xfrm>
            <a:off x="1147445" y="474027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3" name="笑脸 232"/>
          <p:cNvSpPr/>
          <p:nvPr/>
        </p:nvSpPr>
        <p:spPr>
          <a:xfrm>
            <a:off x="1416685" y="474027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4" name="笑脸 233"/>
          <p:cNvSpPr/>
          <p:nvPr/>
        </p:nvSpPr>
        <p:spPr>
          <a:xfrm>
            <a:off x="1671955" y="4740275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5" name="直接箭头连接符 234"/>
          <p:cNvCxnSpPr/>
          <p:nvPr/>
        </p:nvCxnSpPr>
        <p:spPr>
          <a:xfrm flipH="1">
            <a:off x="1187450" y="1816100"/>
            <a:ext cx="432435" cy="172783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6" name="直接连接符 235"/>
          <p:cNvCxnSpPr/>
          <p:nvPr/>
        </p:nvCxnSpPr>
        <p:spPr>
          <a:xfrm>
            <a:off x="1456690" y="2061845"/>
            <a:ext cx="136525" cy="186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flipV="1">
            <a:off x="1449070" y="2068195"/>
            <a:ext cx="144145" cy="180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/>
          <p:cNvCxnSpPr/>
          <p:nvPr/>
        </p:nvCxnSpPr>
        <p:spPr>
          <a:xfrm>
            <a:off x="1405890" y="2295525"/>
            <a:ext cx="136525" cy="186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 flipV="1">
            <a:off x="1398270" y="2301875"/>
            <a:ext cx="144145" cy="180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>
            <a:off x="1355090" y="2529205"/>
            <a:ext cx="136525" cy="186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接连接符 240"/>
          <p:cNvCxnSpPr/>
          <p:nvPr/>
        </p:nvCxnSpPr>
        <p:spPr>
          <a:xfrm flipV="1">
            <a:off x="1347470" y="2535555"/>
            <a:ext cx="144145" cy="180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直接连接符 241"/>
          <p:cNvCxnSpPr/>
          <p:nvPr/>
        </p:nvCxnSpPr>
        <p:spPr>
          <a:xfrm>
            <a:off x="1268730" y="2762885"/>
            <a:ext cx="136525" cy="186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/>
          <p:cNvCxnSpPr/>
          <p:nvPr/>
        </p:nvCxnSpPr>
        <p:spPr>
          <a:xfrm flipV="1">
            <a:off x="1261110" y="2769235"/>
            <a:ext cx="144145" cy="180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笑脸 244"/>
          <p:cNvSpPr/>
          <p:nvPr/>
        </p:nvSpPr>
        <p:spPr>
          <a:xfrm>
            <a:off x="8184515" y="4089400"/>
            <a:ext cx="242570" cy="257810"/>
          </a:xfrm>
          <a:prstGeom prst="smileyFac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6" name="笑脸 245"/>
          <p:cNvSpPr/>
          <p:nvPr/>
        </p:nvSpPr>
        <p:spPr>
          <a:xfrm>
            <a:off x="7546975" y="4089400"/>
            <a:ext cx="242570" cy="257810"/>
          </a:xfrm>
          <a:prstGeom prst="smileyFac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7" name="笑脸 246"/>
          <p:cNvSpPr/>
          <p:nvPr/>
        </p:nvSpPr>
        <p:spPr>
          <a:xfrm>
            <a:off x="6909435" y="4089400"/>
            <a:ext cx="242570" cy="257810"/>
          </a:xfrm>
          <a:prstGeom prst="smileyFac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8" name="笑脸 247"/>
          <p:cNvSpPr/>
          <p:nvPr/>
        </p:nvSpPr>
        <p:spPr>
          <a:xfrm>
            <a:off x="7865745" y="4089400"/>
            <a:ext cx="242570" cy="257810"/>
          </a:xfrm>
          <a:prstGeom prst="smileyFace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9" name="笑脸 248"/>
          <p:cNvSpPr/>
          <p:nvPr/>
        </p:nvSpPr>
        <p:spPr>
          <a:xfrm>
            <a:off x="7225665" y="4094480"/>
            <a:ext cx="242570" cy="257810"/>
          </a:xfrm>
          <a:prstGeom prst="smileyFac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0" name="笑脸 249"/>
          <p:cNvSpPr/>
          <p:nvPr/>
        </p:nvSpPr>
        <p:spPr>
          <a:xfrm>
            <a:off x="6590665" y="4089400"/>
            <a:ext cx="242570" cy="257810"/>
          </a:xfrm>
          <a:prstGeom prst="smileyFac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4" descr="D:\1\千库网-褶皱的空白纸张.jpg"/>
          <p:cNvPicPr>
            <a:picLocks noChangeAspect="1" noChangeArrowheads="1"/>
          </p:cNvPicPr>
          <p:nvPr/>
        </p:nvPicPr>
        <p:blipFill>
          <a:blip r:embed="rId1">
            <a:lum bright="7000"/>
          </a:blip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</p:spPr>
      </p:pic>
      <p:sp>
        <p:nvSpPr>
          <p:cNvPr id="10" name="文本框 54"/>
          <p:cNvSpPr txBox="1"/>
          <p:nvPr/>
        </p:nvSpPr>
        <p:spPr>
          <a:xfrm flipH="1">
            <a:off x="878840" y="213360"/>
            <a:ext cx="7076440" cy="5139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举个栗子：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比如我们达内武汉中心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根据学生不同的学习需求，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分成了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AID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TSD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等不同的班级</a:t>
            </a:r>
            <a:r>
              <a:rPr lang="zh-CN" altLang="en-US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分而治之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，增加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撤销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其他的班，不影响我们自己班（</a:t>
            </a:r>
            <a:r>
              <a:rPr lang="zh-CN" altLang="en-US" sz="16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开闭原则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在我们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AID1910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班这个</a:t>
            </a:r>
            <a:r>
              <a:rPr lang="zh-CN" altLang="en-US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里，大家都是不同的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个例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姓名，年龄，高矮胖瘦这些</a:t>
            </a:r>
            <a:r>
              <a:rPr lang="zh-CN" altLang="en-US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都不尽相同，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比如像你们这么好看，像我可能略显磕碜一点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en-US" altLang="zh-CN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但我们有些一致的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行为方法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：比如课程学习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班级内不同阶段的学习的内容，由不同的老师来教学，但都是为了最后能够学成就业（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高内聚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隔壁</a:t>
            </a:r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TSD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班学习进度怎么样，跟我们是半毛钱关系没有的（</a:t>
            </a:r>
            <a:r>
              <a:rPr lang="zh-CN" altLang="en-US" sz="160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低耦合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nodeType="tmRoot"/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4" descr="D:\1\千库网-褶皱的空白纸张.jpg"/>
          <p:cNvPicPr>
            <a:picLocks noChangeAspect="1" noChangeArrowheads="1"/>
          </p:cNvPicPr>
          <p:nvPr/>
        </p:nvPicPr>
        <p:blipFill>
          <a:blip r:embed="rId1">
            <a:lum bright="7000"/>
          </a:blip>
          <a:stretch>
            <a:fillRect/>
          </a:stretch>
        </p:blipFill>
        <p:spPr bwMode="auto">
          <a:xfrm>
            <a:off x="12065" y="0"/>
            <a:ext cx="9144000" cy="5145088"/>
          </a:xfrm>
          <a:prstGeom prst="rect">
            <a:avLst/>
          </a:prstGeom>
          <a:noFill/>
        </p:spPr>
      </p:pic>
      <p:pic>
        <p:nvPicPr>
          <p:cNvPr id="1026" name="Picture 2" descr="C:\Users\Administrator\Desktop\图片3副本.png"/>
          <p:cNvPicPr>
            <a:picLocks noChangeAspect="1" noChangeArrowheads="1"/>
          </p:cNvPicPr>
          <p:nvPr/>
        </p:nvPicPr>
        <p:blipFill>
          <a:blip r:embed="rId2"/>
          <a:srcRect l="37286" b="16470"/>
          <a:stretch>
            <a:fillRect/>
          </a:stretch>
        </p:blipFill>
        <p:spPr bwMode="auto">
          <a:xfrm rot="510874">
            <a:off x="2317036" y="1065955"/>
            <a:ext cx="4178462" cy="2772308"/>
          </a:xfrm>
          <a:prstGeom prst="rect">
            <a:avLst/>
          </a:prstGeom>
          <a:noFill/>
        </p:spPr>
      </p:pic>
      <p:sp>
        <p:nvSpPr>
          <p:cNvPr id="10" name="文本框 54"/>
          <p:cNvSpPr txBox="1"/>
          <p:nvPr/>
        </p:nvSpPr>
        <p:spPr>
          <a:xfrm rot="21151886" flipH="1">
            <a:off x="3211195" y="2609215"/>
            <a:ext cx="3488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看  破  不  说  破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94"/>
          <p:cNvSpPr txBox="1"/>
          <p:nvPr/>
        </p:nvSpPr>
        <p:spPr>
          <a:xfrm rot="21105042" flipH="1">
            <a:off x="3377259" y="1531567"/>
            <a:ext cx="161546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PART </a:t>
            </a:r>
            <a:r>
              <a:rPr lang="en-US" sz="4800" spc="30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endParaRPr lang="en-US" sz="2800" spc="3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" name="PA_chenying0907 115"/>
          <p:cNvGrpSpPr/>
          <p:nvPr>
            <p:custDataLst>
              <p:tags r:id="rId3"/>
            </p:custDataLst>
          </p:nvPr>
        </p:nvGrpSpPr>
        <p:grpSpPr>
          <a:xfrm rot="21165984">
            <a:off x="3176593" y="2218841"/>
            <a:ext cx="2799159" cy="111373"/>
            <a:chOff x="2481804" y="4179888"/>
            <a:chExt cx="7313171" cy="325437"/>
          </a:xfrm>
          <a:solidFill>
            <a:srgbClr val="FF0000"/>
          </a:solidFill>
        </p:grpSpPr>
        <p:sp>
          <p:nvSpPr>
            <p:cNvPr id="19" name="Freeform 35"/>
            <p:cNvSpPr/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41"/>
            <p:cNvSpPr/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47"/>
            <p:cNvSpPr/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52"/>
            <p:cNvSpPr/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56"/>
            <p:cNvSpPr/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1"/>
            <p:cNvSpPr/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68"/>
            <p:cNvSpPr/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3"/>
            <p:cNvSpPr/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74"/>
            <p:cNvSpPr/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76"/>
            <p:cNvSpPr/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79"/>
            <p:cNvSpPr/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80"/>
            <p:cNvSpPr/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81"/>
            <p:cNvSpPr/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83"/>
            <p:cNvSpPr/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85"/>
            <p:cNvSpPr/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87"/>
            <p:cNvSpPr/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88"/>
            <p:cNvSpPr/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92"/>
            <p:cNvSpPr/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93"/>
            <p:cNvSpPr/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94"/>
            <p:cNvSpPr/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95"/>
            <p:cNvSpPr/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96"/>
            <p:cNvSpPr/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0"/>
            <p:cNvSpPr/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1"/>
            <p:cNvSpPr/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2"/>
            <p:cNvSpPr/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03"/>
            <p:cNvSpPr/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05"/>
            <p:cNvSpPr/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07"/>
            <p:cNvSpPr/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08"/>
            <p:cNvSpPr/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09"/>
            <p:cNvSpPr/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0"/>
            <p:cNvSpPr/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1"/>
            <p:cNvSpPr/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12"/>
            <p:cNvSpPr/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13"/>
            <p:cNvSpPr/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14"/>
            <p:cNvSpPr/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15"/>
            <p:cNvSpPr/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16"/>
            <p:cNvSpPr/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17"/>
            <p:cNvSpPr/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18"/>
            <p:cNvSpPr/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20"/>
            <p:cNvSpPr/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27"/>
            <p:cNvSpPr/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28"/>
            <p:cNvSpPr/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30"/>
            <p:cNvSpPr/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33"/>
            <p:cNvSpPr/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35"/>
            <p:cNvSpPr/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37"/>
            <p:cNvSpPr/>
            <p:nvPr/>
          </p:nvSpPr>
          <p:spPr bwMode="auto">
            <a:xfrm flipH="1"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38"/>
            <p:cNvSpPr/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9"/>
            <p:cNvSpPr/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40"/>
            <p:cNvSpPr/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44"/>
            <p:cNvSpPr/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45"/>
            <p:cNvSpPr/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6"/>
            <p:cNvSpPr/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8"/>
            <p:cNvSpPr/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9"/>
            <p:cNvSpPr/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50"/>
            <p:cNvSpPr/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51"/>
            <p:cNvSpPr/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53"/>
            <p:cNvSpPr/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54"/>
            <p:cNvSpPr/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55"/>
            <p:cNvSpPr/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 advClick="0">
    <p:random/>
  </p:transition>
  <p:timing>
    <p:tnLst>
      <p:par>
        <p:cTn id="1" dur="indefinite" restart="never" nodeType="tmRoot"/>
      </p:par>
    </p:tnLst>
    <p:bldLst>
      <p:bldP spid="10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4" descr="D:\1\千库网-褶皱的空白纸张.jpg"/>
          <p:cNvPicPr>
            <a:picLocks noChangeAspect="1" noChangeArrowheads="1"/>
          </p:cNvPicPr>
          <p:nvPr/>
        </p:nvPicPr>
        <p:blipFill>
          <a:blip r:embed="rId1">
            <a:lum bright="7000"/>
          </a:blip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</p:spPr>
      </p:pic>
      <p:sp>
        <p:nvSpPr>
          <p:cNvPr id="10" name="文本框 54"/>
          <p:cNvSpPr txBox="1"/>
          <p:nvPr/>
        </p:nvSpPr>
        <p:spPr>
          <a:xfrm flipH="1">
            <a:off x="901065" y="818515"/>
            <a:ext cx="7076440" cy="3876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讲师类负责传道受业，项目经理类负责答疑解惑，班主任负责貌美如花（</a:t>
            </a:r>
            <a:r>
              <a:rPr lang="zh-CN" altLang="en-US" sz="16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类的单一原则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合作企业来达内招生，他们既看不到也不想看我们繁琐的学习过程（</a:t>
            </a:r>
            <a:r>
              <a:rPr 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隐藏实现细节</a:t>
            </a:r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endParaRPr lang="zh-CN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对企业最初可以提供学习成绩报告和我们的简历（</a:t>
            </a:r>
            <a:r>
              <a:rPr 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提供必要的功能</a:t>
            </a:r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sz="16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但是本质上，简历再天花乱坠也只是一种</a:t>
            </a:r>
            <a:r>
              <a:rPr 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障眼法</a:t>
            </a:r>
            <a:endParaRPr lang="zh-CN" sz="16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sz="16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企业如果想要了解学习过程，面试加笔试也能试出个七七八八（</a:t>
            </a:r>
            <a:r>
              <a:rPr 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私有成员其实可以查</a:t>
            </a:r>
            <a:r>
              <a:rPr 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nodeType="tmRoot"/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4" descr="D:\1\千库网-褶皱的空白纸张.jpg"/>
          <p:cNvPicPr>
            <a:picLocks noChangeAspect="1" noChangeArrowheads="1"/>
          </p:cNvPicPr>
          <p:nvPr/>
        </p:nvPicPr>
        <p:blipFill>
          <a:blip r:embed="rId1">
            <a:lum bright="7000"/>
          </a:blip>
          <a:stretch>
            <a:fillRect/>
          </a:stretch>
        </p:blipFill>
        <p:spPr bwMode="auto">
          <a:xfrm>
            <a:off x="12065" y="0"/>
            <a:ext cx="9144000" cy="5145088"/>
          </a:xfrm>
          <a:prstGeom prst="rect">
            <a:avLst/>
          </a:prstGeom>
          <a:noFill/>
        </p:spPr>
      </p:pic>
      <p:pic>
        <p:nvPicPr>
          <p:cNvPr id="1026" name="Picture 2" descr="C:\Users\Administrator\Desktop\图片3副本.png"/>
          <p:cNvPicPr>
            <a:picLocks noChangeAspect="1" noChangeArrowheads="1"/>
          </p:cNvPicPr>
          <p:nvPr/>
        </p:nvPicPr>
        <p:blipFill>
          <a:blip r:embed="rId2"/>
          <a:srcRect l="37286" b="16470"/>
          <a:stretch>
            <a:fillRect/>
          </a:stretch>
        </p:blipFill>
        <p:spPr bwMode="auto">
          <a:xfrm rot="510874">
            <a:off x="2317036" y="1065955"/>
            <a:ext cx="4178462" cy="2772308"/>
          </a:xfrm>
          <a:prstGeom prst="rect">
            <a:avLst/>
          </a:prstGeom>
          <a:noFill/>
        </p:spPr>
      </p:pic>
      <p:sp>
        <p:nvSpPr>
          <p:cNvPr id="10" name="文本框 54"/>
          <p:cNvSpPr txBox="1"/>
          <p:nvPr/>
        </p:nvSpPr>
        <p:spPr>
          <a:xfrm rot="21151886" flipH="1">
            <a:off x="3211195" y="2609215"/>
            <a:ext cx="3488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你爸爸永远是你爸爸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94"/>
          <p:cNvSpPr txBox="1"/>
          <p:nvPr/>
        </p:nvSpPr>
        <p:spPr>
          <a:xfrm rot="21105042" flipH="1">
            <a:off x="3377259" y="1531567"/>
            <a:ext cx="161546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30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PART </a:t>
            </a:r>
            <a:r>
              <a:rPr lang="en-US" sz="4800" spc="30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endParaRPr lang="en-US" sz="2800" spc="3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" name="PA_chenying0907 115"/>
          <p:cNvGrpSpPr/>
          <p:nvPr>
            <p:custDataLst>
              <p:tags r:id="rId3"/>
            </p:custDataLst>
          </p:nvPr>
        </p:nvGrpSpPr>
        <p:grpSpPr>
          <a:xfrm rot="21165984">
            <a:off x="3176593" y="2218841"/>
            <a:ext cx="2799159" cy="111373"/>
            <a:chOff x="2481804" y="4179888"/>
            <a:chExt cx="7313171" cy="325437"/>
          </a:xfrm>
          <a:solidFill>
            <a:srgbClr val="FF0000"/>
          </a:solidFill>
        </p:grpSpPr>
        <p:sp>
          <p:nvSpPr>
            <p:cNvPr id="19" name="Freeform 35"/>
            <p:cNvSpPr/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41"/>
            <p:cNvSpPr/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47"/>
            <p:cNvSpPr/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52"/>
            <p:cNvSpPr/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56"/>
            <p:cNvSpPr/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59"/>
            <p:cNvSpPr/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61"/>
            <p:cNvSpPr/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68"/>
            <p:cNvSpPr/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73"/>
            <p:cNvSpPr/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74"/>
            <p:cNvSpPr/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76"/>
            <p:cNvSpPr/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79"/>
            <p:cNvSpPr/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80"/>
            <p:cNvSpPr/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81"/>
            <p:cNvSpPr/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83"/>
            <p:cNvSpPr/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85"/>
            <p:cNvSpPr/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87"/>
            <p:cNvSpPr/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88"/>
            <p:cNvSpPr/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92"/>
            <p:cNvSpPr/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93"/>
            <p:cNvSpPr/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94"/>
            <p:cNvSpPr/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95"/>
            <p:cNvSpPr/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96"/>
            <p:cNvSpPr/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0"/>
            <p:cNvSpPr/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1"/>
            <p:cNvSpPr/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2"/>
            <p:cNvSpPr/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03"/>
            <p:cNvSpPr/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05"/>
            <p:cNvSpPr/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07"/>
            <p:cNvSpPr/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08"/>
            <p:cNvSpPr/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09"/>
            <p:cNvSpPr/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0"/>
            <p:cNvSpPr/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1"/>
            <p:cNvSpPr/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12"/>
            <p:cNvSpPr/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13"/>
            <p:cNvSpPr/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14"/>
            <p:cNvSpPr/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15"/>
            <p:cNvSpPr/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16"/>
            <p:cNvSpPr/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17"/>
            <p:cNvSpPr/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18"/>
            <p:cNvSpPr/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20"/>
            <p:cNvSpPr/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27"/>
            <p:cNvSpPr/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28"/>
            <p:cNvSpPr/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30"/>
            <p:cNvSpPr/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33"/>
            <p:cNvSpPr/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35"/>
            <p:cNvSpPr/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37"/>
            <p:cNvSpPr/>
            <p:nvPr/>
          </p:nvSpPr>
          <p:spPr bwMode="auto">
            <a:xfrm flipH="1"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38"/>
            <p:cNvSpPr/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9"/>
            <p:cNvSpPr/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40"/>
            <p:cNvSpPr/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44"/>
            <p:cNvSpPr/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45"/>
            <p:cNvSpPr/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46"/>
            <p:cNvSpPr/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48"/>
            <p:cNvSpPr/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49"/>
            <p:cNvSpPr/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50"/>
            <p:cNvSpPr/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51"/>
            <p:cNvSpPr/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53"/>
            <p:cNvSpPr/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54"/>
            <p:cNvSpPr/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55"/>
            <p:cNvSpPr/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spd="med" advClick="0">
    <p:random/>
  </p:transition>
  <p:timing>
    <p:tnLst>
      <p:par>
        <p:cTn id="1" dur="indefinite" restart="never" nodeType="tmRoot"/>
      </p:par>
    </p:tnLst>
    <p:bldLst>
      <p:bldP spid="10" grpId="0"/>
      <p:bldP spid="16" grpId="1"/>
    </p:bldLst>
  </p:timing>
</p:sld>
</file>

<file path=ppt/tags/tag1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PA" val="v3.0.0"/>
</p:tagLst>
</file>

<file path=ppt/tags/tag3.xml><?xml version="1.0" encoding="utf-8"?>
<p:tagLst xmlns:p="http://schemas.openxmlformats.org/presentationml/2006/main">
  <p:tag name="PA" val="v3.0.0"/>
</p:tagLst>
</file>

<file path=ppt/tags/tag4.xml><?xml version="1.0" encoding="utf-8"?>
<p:tagLst xmlns:p="http://schemas.openxmlformats.org/presentationml/2006/main">
  <p:tag name="PA" val="v3.0.0"/>
</p:tagLst>
</file>

<file path=ppt/tags/tag5.xml><?xml version="1.0" encoding="utf-8"?>
<p:tagLst xmlns:p="http://schemas.openxmlformats.org/presentationml/2006/main">
  <p:tag name="PA" val="v3.0.0"/>
</p:tagLst>
</file>

<file path=ppt/tags/tag6.xml><?xml version="1.0" encoding="utf-8"?>
<p:tagLst xmlns:p="http://schemas.openxmlformats.org/presentationml/2006/main">
  <p:tag name="PA" val="v3.0.0"/>
</p:tagLst>
</file>

<file path=ppt/tags/tag7.xml><?xml version="1.0" encoding="utf-8"?>
<p:tagLst xmlns:p="http://schemas.openxmlformats.org/presentationml/2006/main">
  <p:tag name="AS_NET" val="4.0.30319.42000"/>
  <p:tag name="AS_OS" val="Microsoft Windows NT 6.2.9200.0"/>
  <p:tag name="AS_RELEASE_DATE" val="2016.09.30"/>
  <p:tag name="AS_TITLE" val="Aspose.Slides for .NET 2.0"/>
  <p:tag name="AS_VERSION" val="16.9.0.0"/>
  <p:tag name="ISPRING_OUTPUT_FOLDER" val="C:\Users\Administrator\Desktop\A3视频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MqGZkpGiNCAFT4AABqGAAAXAAAAdW5pdmVyc2FsL3VuaXZlcnNhbC5wbmftvQk01Pv/Py7hSlRCRBmtREJkyTKiUlkrW2QJZR1L9mVMCEWZut2SyJhcW2JSY8gyKJq6YTC2ZmxR9jFpmMHMmP9Mn1uW7nw/93fO73f+v985Oqc66vV6v56vx+u5PJ6v9aaFmZGQgKQAFxeX0OlTx89xcfEkcHFxj/Pzsf5Ff4OTFOuvdYHnjAy4ipt3jLF+4HE/ZnqMi6sEupF+iZf18wb/UxcCubg2vWH/Xofxy3fj4opHnD5+zDLMkdh7CRFkcwG4iN7vyKV07U/zuX3dErCHeqq5Om25BseFDU63S5kIndun3ybKuwG1d4tB6X7+hu5rfbucS+MlZGQeWPscQG4bGQmOZnYwp6YaP6p2PUtT7cLD7mX0ENMuRFLQne4UvYnKzslAzJVvs8lOdBfyXwoIH8fo+S+FJBhj0h3dcW0dn4Tzyj/kfLK+6NydP05RZVRkM8x15Pi3Xlep5VovqLziD1epG4L5YAdeQwR64alFvv+3ESFtipQ1c9xp5Rdj+vh2b0xCaC+OQBaN5PaKuvzapPUVmcNw7ajrJuPd2sFI3dzVEpVHrb+7oXeaDGNe3F3+4nhLOvlbf8bCKcAqqTLw+m4GoRkLJ3wAbr/0ynngsBB/wiH/Ugv69ldKkPkP1lcdnPszho7nMpXIbuEpaKrkQubyGs0gfeWgmE9xzs69styMmqlFIPVE7cT026UmayuEgjYkSIcNxDTN0DY6zcWKKRnxmI3w86G/3Uf4DPcDF1qhCQ45opgK0rTu/Od7NqXzlLIa8J5ZTSMmhjaLgy3OdA4lw0gRPmOxwgSiQ1l36rxWLgMSAiQEZLhAUr0+Twc7Bc3WLLovIaG23iEWrlE9ZpoeWjW0EyHU17dIKfObQtOmCknG2gMCtMAU5wEocw6qITxwgmsrM3pQBNZdj/XtR4NVwJRpKKTK/t0WDMrcebqaBCY93ZT9m+F05m1SuO02JgCIRYdmg0jQY2Zx8LKqL4o2tE4FiaMNi9aamG6jmlvLh19ftUVR4tFmPtdr86iyaqJ8ENeUsv+IQMLwsdPXDYTfXjwDIUoNT76sofkqeG3d9VGPoNMR2NzKFL5RTwtED+5frIlXShvSDm5pM4A3okHegeMMYikMFditZVndnrxMdxhCGQclksxuxLg3TmIgRvozwxo1815HDKIwAy+DLXW2Mful0zdZAykl0GoKGXW4oDR98zhePjZMh+8OtR/CtCKE9c5dkJpBwUqVFSr98mJDUpyd7S22wk/RdVIKi/Yu4IAMXCHsRIs4MJnp249rUZL2xt6GuH4xLTRvB+OLi84kqQsfL+04gxMzxqkr1lb4apco4cCPqU0zYUM1QNpHLBplPr3AnIcx5xOGkkH13mXEk5WBPO4jo8ywzfWR3ujD+dV+uUAo1SrS721kQXXeEEMEm0wNJ/TN6G5niGH9GDuxIMJNCIEWRQgJqS4L4TUsORNAQLlq0zINcwk3XPHU7MS8o5u7pxbFD5eeU1imn9/4KngNcdDfG2pV+C6oyPnELfBH5x57raaWhMHLlID/2MeX3KrOFwmSkYQ2qNtnvRQVLB15G2I3h6PA44/HyL70yzsemuIsY5BSnmrWngs2sm1bgMfrq+RDMdkU4TvHr23FSDNRz/dJe386q0PBMulYBK9Ja3QFt6y0N8ETIQxMDikBTtsWEtUaP7prg5zKZptQznIU7ZQ9rzPDiNt4TOPehx0cb0vRlk5mFPcxidWqYOhJICYSznsk4NZ0/7QjCCN1JAVFLJkj8TuPkN7nn0emJ0TgiEiq68wx5GO/kTvO+bwWxOqdhOShJBApclNa5ubB0qGHLwB52jlChGanyXYz4jL77vbN8lYWjSuQuNMQ2thWtp2q/vDWOnuaLxZUZyL4ehhglKwvl6lBrJpj8j8edDeus4h0lBptKhNDpPaWnY89aqOs5tAgwty5zsx+DGfNVTp0a2CvNIzvtMpDX/jpSvfWqPsndKTXUzwr+SF4ocy8XSYb01G8hsaENL4zNB7WMLTqLs4NIeJ1p8koc4KedWds0Tijv09bePRt5JEU2UXQLqyOqOc6s40BuXUtM2hLkJXTxit2jwerJRBHdH9Dko8ThvWoZXiUi1y0OvOd13WLAB2WAtiVi2LLzr1TEsyLghDUnZZcXeqVLHtlNaFgFy5Nh50tfNHEhHYcJFtGhQuqTsy+Mt2vopkerfZM7FB0J18Rq6v2nqKgUDDPPpYFTL4L5DXs6r2lFQv39MDFPqGIF+JrhJ8eV9xt4QXAetWZ03UyxQt9h4m7eR7WnNSpAf9RxKAGNbzfRUijYqMaWma6CU7u3tvy6lro0jo4KOHxX7VaCzXVobstPEkdcxoLlytc5PoSiXusibpqTipqRYaVoa1BYs6RzNJIcdN+5tl+z26kJc6hrkXHMrMvKyJC+gaRdDQRaWVGzC6egg7HVn9uHVrmaW45D+ytsxDdz5cGijezv6/6+Kafwhb8X3FzZYxnRXtvbGfy38yNTwGhYDu3CjYMhKBd5PhuqMwlE3dUsLpKD+RZb6zhmpmoDmIJXp59RZi/4QxsG7Ie+6SGYPRh90GvT2e9pUB43eThug/FzqMtxBn+BBfgCFU0ScwwD41t0VqALPTdZPpS571ImG1oM5vRUuroOeV2a15TYC6KyOjSWwj1URYlZGp7aXT2UXe0WSMbVN5Gm9qoZX6r9iVE310RB9PV/V845/cSspsqMF4xnu9Ud8q95boqiUd28IGkQC3i61FjugkuUqAj+pHPGMyoy3X0k+XkSMGd7K6Us7qSyGdI1DMgDukJ8zX8lcV/Bg8L86MKeGFvj9ST8zSyU0beMkkigqX3jdK+90NKmPvImxLAdEDF3SkVUUz31G+deufUHVTa9bg7x7eT7m3703djUG7MeSRoHY7O6OpDTEsD1SXwlL7MflePLq0/iX47aGrvHvUHjv5BCiVQkleE2p4/Yw7VWQguonoBe/nsiXrA6TDaxAniyZfE2qGSMad96Qlq5BoJdYftLXypxGzAdARxmv/RcCF/LsThgCOCGBjSb9YRMMKf8EQdV7NDHfgg/31Ujnlljdn1Mzho8glCyNBoSP+TgsQxJ9XkrJzqKVTXQ0iU4mINr1mij3u0Dm7oMSBy0ojQ3102FoBhmjO98FX785T9UxZhaPchXVZUsAaXiqmCZk0i/VD3o6YzfakjeIpNk53iHnp6H3OkgtqP1ojoo6BTGD2lxLDJisB3yE1EhASqxq4cqws1a2WixlK5l7MHzTxWf1u0QsOEEMGsECIU/Czi1kL/iaynDrSmQ8uAmRXkT1gMPVGXUycmeNERloG7segUyoThHnW53F5OLngMY+HJG992RrtsFdRSQTB0B+aqf1veHmxd3R3nU8pBl1hFR7TXVXTnH1mO/7Pea86jrw1iSuOC6GZ/rWJmghnYa6y6bg1bVnM2wWft15w9cnYqgXWdFp52ejWtZHX+BWzBdhUoc6oHKTidw/j9ieoqNuivtz52V90dy4e/MjsvfWVkW0oqOlMJbOVdemUVr7NcHxo1JNXfPWe9/lfC5gxmS6NSJ8OxF7yOTgLPsLNaKwvU9rB7v1fsymqiGXNfcotgEXIop/6cyy/NbRHckPDn69UtKT8/tz4Wfj+kytJWvvEXCvxfOi1gHL99daf0lfdK/C6wGsDa2jMscmqNnz536R/A50/gMTx36ReJbQvW1bWc0XaUP7i8q1mZMXmw6AhyTyAW5Bg13XBbScxindiNwGMZIoM9d3TzNrI+5qlzIQjfQeM9DhtT/UmPh4WiyOn9PVX0bx9OvpbP4pb/miBQ/2pXs3BaYCkLzz9i79XlNjUxD8M3z6z7IZ1FV6159DeRN5fYbXRfiNE0cmueZqFiIWDGl64eDNnQGrqQ8nO0w9e/fcP+8HPLmMZXdiwgtgouZ/D669YbrzeAFl4TyL/mnF/7Xgd3Gt9Dn7yl1/LbEhgaoNo7NryW+rwP5O9omV9Q2WtyWLt+OVq8ggeF+HWLuVkNxcK5Zckmsp6uIUnLgRMMt9LntXQu4E7zjhczfL33peFywC1qa9uutQyx5ZSRkPc/jA36Xf1K4nLslwR4ZW37LwW4sSbAmgBrAvzvFaDsJK9j2Kf4pj1QnRevSGhaMZpUMVHc9Di0L/xsf4k5iOni5AoD3z4b01j6OmnXpd8/7loxzeHsfOvSRLeR8LoPutSewLO7WvTglpMv/T0E0zlI/FYClQIWLfPtlRcXKB2Qo/TaMATcisWsBTfca9y0ypPNJj4bAtTti/bxgYkZTmd0Uxu7XKG6Dzxzm25y6tDA8aFT6UTbGLDhQ2NwHzznhoVcSkPXF0uZwKLnLqceuq0URkCiPAOep/vRKsZYKIrSizCMQMUbxMINn4YssPJwgYxG1cd/3l7ZY03GnTaFHfYxDutM6F8QhDI/QOV8NgFIblS1gaiAuqKnaNw4i1PKSL+OZnIVB8wGdN6cQVw14U0RupgSTjTES7+EkVl1gk59MWderLOIuReeew+pslIX8gDnIuJdFfxNBq5OegPa9CphBINddS277gMZgapdAgoJ10+vRCLrWgxu84Hq1yVi7/gOYdBTcKIq7ZWC6FbBnXYMnJ6TsuWAW+bYXtBK0Gs9E++h+rK502pzMBPSFbcNqeQKtmQes+Y0OqfeIN+ctiedjTFcnyqNSPv4dhftlajAhoTDuv4V6hyUwEzjD+QXRzHNvf5js4/SiJOVMNp1Fu4mmzOKTYftLjXcUX4/uYJ3iSr7V8D/VKQ+rUXHGCO6Pvi6wxg9GqzOXI78pEbkMeQ1G04za3u7slLGFQnPQl2F5+YDbeTZFwQ7PNaQBZkFStwMd4iDOmg2KbdZR1o7H/Afm7fD+ExUMHTU2JDhRBgEDgoxCryObOgTy5cWvMz+ut8JDEiJ09d9y/NnteQtdCXwpUxjINAIVP02WmyLoJhmmvvR01Irjfd5//OWl74vWJaf/gzdlfLDSM75H+5GTn8QXNbR8PUJ1alOLB7zhdo6GvlQCyOQwGagq+x0Zh2RHyMrIQkX9wbE/aAGn92tVswAnFSxiCyvSKkWFyzKhinNy6mOaP+jZhlL38KXMW1ixutaiuzLQqTfBGtkdTJTz6/7qb0fGpZrb6rqDFK2kt3zpKG/rhsev2jGe5iD0n7YHoG/dzcObqJ5vP6LpT4HPf0iqEt8P1rXAv+0RTj1PCfnNHA1IZPiJsQyk+/F1nGwre/SeW9IoAgl3ijP4OiO/lNMIIGy4Xsx/n/Wh+8e5YK9MlJ0k3CAlti7iwrPJLbuT9u5fMo2hpvvkPuop3mnhKCD+PdiHJTAX8vQPPJFp7OHzXc0/kcvpqUmEfH5rtGhXA+oLqV7uFmb1LNQTTLrqwieCCZSQSPheYiflPDhSnH+dhTdYuWW8/O7MEChxE2eI6/yivQ5GSP+059F1Hz9+1yj3WKGRdaKO8bPahNGOQIMTriNuvqXAItO62oDc4PH4GcnI4cVXu9y+m9DZ8MrHT336UWdxWQlYoETSBaQd0cXhau+vt6YXklCV17UFKXtoE0VRnNUsQXDzuAdx3gOksKxkSxtLEEYwAN8OJi3hPvo+ClWjDaz4iip5frTBKt1YhJ5nKL02+0VR7eKWcSct+I0gJod+m0hrFD+toDTEAUkFKcc57UcsOSoUWZH7iAdWK0EcIqNzhnwwj1n14lpWnFE5rzQXhCLkjhz1O41OP7X4Xh/xJeaCKR/GqYQCX5zjoaKbMJVOJQCKQOXYoZKwLCyhAorrZMcbMeKL1eMQv6UCOjrCR957DeHpk1VamB1yI0npA0mA6EI/ugpNmFj87fgwOmj1N7Q/g7Xs9n8iShwA3YowCmVs2gvEmCl1FxeQ1z2jdq93Hf5TQ9NF7rzB050FjWx2NzLWeU9OyInSzDF0pW+DXecR7fe9zk3cpUl5kb9/dO4t7e2Ll/I2l7eeMmjqRq/TbDhrs50vYhNobNLh0VUz0Hu3+cu6NQUZdyEDDEJoToI8IlyURDelQz1NgUki2njMNmmPoWlt7tATiAIIdDO46U3cDB4UAI/RHZMwgxq5tH6UFpCb3MR4lDzso9eR3QpmrmUR4oXvaDmUJAd9lHsoVCE6gi47o6z3H25K889VTuV9i+chxz+IdjIEf9Xhq0RkSgFiSTlbHCUPHeWra5If8nvcrF3tuXrzA3E2aw7FVnFq1MiMKLLcggdrqDZs5EHDe7xOwyWeACYO7EgJ2I2qKQpzEyn7zU8XBmJBEzjQTV5CBViQXfXPAbnsu/sJCEIZiezjdaGR7rCil2SujyhmJDBEkpAaf6xwo6ZOaVZ18jZ40xmZIaW0sZ/CM5Z35xn2yhgSaSJTe9xCZyeS4ee/BEHK5GYD/Q9torvbrreUnZDC+SDdyigdIUcXCpxkXP1EPO4R2G+lV3mhJDCobbo+iHh5otUsV22k7SgBvPJoZmwPJqG0NMnptf1FCW8Sh8VX00iGqXnY+i2TxgzjidTh7O/Lf5Q6qZwd5d2++qleZZDrfpf6sZziJEbE3brp0VjsPbPXxKljwpfryfnXTrHc0Kx1rPwususCc8eMqj0/skisP2x9ljY2O3Mkbr3QcHNejQVJyE1UlyIyDjKS5YSKnnclFoQb0sGIcH4bciGEpRzQYcPvk83yYxc/C6j8p/NV/XWxRHrUPAfPgfKb2TtsR40iYPPkcYYQXa1W7G3xbSEryG3uPX5RiAezztx2QskFBOgoGONqMzM6KCD+EbSRjWGbS8q3ck8Do666hV9S1h+Q0IzVU/kRwRRtV4RZtHwL3OIP4QSciElhVYH9PTE+onDf+HGT8hsLUzEJ6XPN2UODdmCGppZjDuYJoyo8VMWRewsfICvIVjzlEJfN/lZ6zqcUGPa2vnIWu8tFbMtifBYbEWBQG9TQxf2NHLyUMA/L2IV3OLgIedHtw0j0/VJFdCWGT4sEa1PHLqMi/w6STv7gpLayOqaYSw8zJcm1zOzaGT6Wu1ZkrMs2pU5pI0vFTMkunrivspyl1BakfnmPBbE7KvC8qDK+dkInsypU7wcmLGv3Cu0ol8lrLlKQHihkfRKBOsJP3d9t3CICTBaDORyxJy20RVHox8P23rp/QwCasqUt6nqnGG6VuKe7zdIpXS1PqDswTcBt6EKU11Lz/uEoh8V8JqAYMM0IOKSDiL+BFH6FE4qADNxvBpvNIniPTtxr5t5g1Oasmh4yt6SFTCKOAWMk1K1R6VZrnyRo7Nf2LwLdJblqJEcHTWIayKM5agXbDjFHDaPP8FqpJVjvECuezbEihejTpwcahZzS9s2Vtg6WcgpbLXyPU8x4rXMgnAMOWtgrIGxBsYaGP+3gRE23SBuJPXm+2dSxG4EHv9PaniAVzbOVKqmcVkwvaPxdQZn7ucInu1IeXMq/RxLsBzuAF92lR0KElsFcwbcnnveY+7TJ7b/XNZwlhHUmW0/n57qGOH5R8mzIQsWZBYxmrL1r3ZFPmavKrWFvRhFko2FVq/rpF7S/2UNZMVi0O8fP5y6MhsXvXo31On/svBU816tzdv4zeq1p3LB/7Zg1eh48nAhYGb9KnFMJf/nxTG6ae5dR3vJ5tXduPzfFtXcKId/v8DIAqwSx7ftvyzg+R2+PYNv81+xGQbNIPr5ZUIW55uSldBhs8SJWbGwL/dtHAtN28f6F4n9KZt00AsdCF+92QJz0Pc9W4DFTwDfqWpq36WaoTl86I7AHZVU70WGHTyEDZPGilVFUZUtxxIRbxS+voQxfMgsHcnLgMxkA3aq8+BlByJGtPtf3ZS05NecdD1Uu1VQ7BUXV+b6Yt/xpb1iykkxJDApMlF2t12VdYyJpqjCdcoG886vGba6an9Fvg+oWqyQYalCeKDqynkbYZ+5o8Xc0yov/aLJ6ZHhzK+JwIOij8BuU4EwWo9jqUhVu8BnFlE6xNVnWdpnuWAMWVKmjNe1AXdvdBZxTwdU5SyGs5Kh6wb2U9miAAX7p48xE4+ZbC7v57PSpPWROAS3ue5se+mwUU3djAoAHPn5rlGGkkCG0qYNozyGccGjux6TXs3+fhGci/05LLOSo+LJ3ed6EJ5dkQcWBbpU6t6Pgob2hDQbuj5O/N6M16pmMljNKKHnBs3I3kwFNxqPvRMN35WhKpChShH6ymO4PngY/Xgq3DWncnk+NKHcorStJCe/thh6r5rWS0K5eHxgxOfG3IXeux3cLMzStb3VK9cQ9NWb5z9thpS/AtMoHaF06sxEvLhj+cK8KlYnkIgdmkbdBjHfhuAnGp1cKz51ohg+i8zK6OhebydqRFfH5Ed3GDiONmmaB/was9lncI81KaKr0lFcnrgQfv3g9+1l6XMpI6ZxqWOuRC0cZGg6rAgELYWZUi+jq+eYYGs+YoRZT9xpGV0zzb0sH7vua4LUiFCe0uy+pRHurIXXWTwbL58orlQP7QsfmUADor7WdamLxRjrRPeDqdW+ZDIMM0QmmjCBmcyvbzY76cou9s524JEYAtNIRpWBn60C0fx7JxxsXs7hZsnod4s3F7Y9Y+82RGy8iMfmEW4zo6dejfQ99y5RUmycHxSvCQOFsjL3xxNovPdJ/hkGCcIUMmd8lgWGW2qKUl3+suucetEc990CVFfNnJ1SFoVbXJcTFjzh34a2t2iPfQiOg4dFE96y8nZwKdG+zLea8tK2NNBEWZQmVpgyHNNKZ+Zh2ha1U3bRZlk2U9McTdeiNJ55NJZU6MmvtjnB5bIFbaEtFY28eU0Wbe+Pi83pPhn5DLRnEQT0Lox1sRc+XAozZ4IKY+34O6STu24gWD52zKvj3HBYtmlP8unawAvrzFFAHrb+f2zu8L2lURDdDl2S+ZJzP4Lf045rpl7EvKr4Ah1y/ajwVH0Xuq4laA9otkXnjtZ+iSTwo2I3fKmLR7/kJK1qDPN+t8mHhL04ZzmDTNTjcOV27iz++GHAzuSs/ejhS6b2uqJMMwJSzHBaspJSqSv7Gj4W+Po8Mh1ynXhnCBqpoqVxO8B3K0sRq9K2r4xz4DcpKLv8eCA5BNRgXunXogfYpx2s3E4p6FXysFFGEh0NaZ2XCeRcgGzkQMxvKZsS8OMZFJUiT2U1B0UkKMfM/j15NBuK9gU+iIXzpw9TJb1izKPUinjNQJfP6lAf3jfAfZWz/n1D4ngiK9/iFufyQy74qYHzNy+JkXLkuR9Xm/VUI0mqHW9uQ7/4VxIc9XsBkbyLKoEvO1SZKQ6QTQbWRL/zSpsPtOcSjbHgUZneCW9Uk3jUJ+JB8CYKXGO1DcIccTghuqv1AHtP0RZM0DNvot9ijxzbd+1Z5btofDJicXBNFLVqRNcGEOi96yw9lOZ17CxJzLCEMaf5UQWwJ/mamyRXQxJsLgma/HiPRIVvQws9271E3lNy62U/lG6v73Wv14/TN4emjK1nz93Uqux8BiJq5C/iIEuj3FSLrrPYaD2sEZRCCYgbCWHCKXnjSp+y3Ur8iH2niK6XCbFwsLf/O3L0dLKTzyAWQbVVaY99sA2NhD4oBV7up3jby+AM/oRC6EO/sVL2MWnDkkEPdBN/0aD3ok374SM3LJrCn1LCz7Bi9bf9V1ZSj00btHMhWj74Q4u/d+vwexUG5GpY+GIJlLwB8wDyGAoKKsW98tXrdQyVztgheafR77Au8/w3RX4vqnDSQD7DcyGsaI7fLqoUmmXqBBnLduviNQy4SPReiABZnec5mig9QZ8Xfrohgcdwi2j5jbDszujscSADs5T6swzy0jH77UFYXarP7sabEALsOSxBX3HUM6Z1hlnGODCX45wffxQHSZ3aqaaLQsEI1oIOZUTDcVXIVImC+3CdxXVZkJVZlfXGhN0ZacX7k0JwaA+NIr29EvjgHiLioQM1AsPnAgLWsOLmX7wCI9zWgmJTOjU75r4sR2FWQlNt7gY0ydQwcxu9HjviRL5/VLjZZ2P8Ewf6hfnuKbWWGzCMU34SzI/mC0lC63Y6QhaZ0+SwXgdspS8hsdN9gW5bENj4V1oIED4Gg/hpwPoo7p/y4GcnjaI++3TBUqDP5VAqm28Pziva4il+kdGTRvYF7Slar584wi3aidkARr5zvj+KxWJ7wqM32GKV1i3YOS2p4g6RKI/KizGZx96r7DrfgCJFUyt5DeNf8tZZfGomf4hx2rR8Rw005ovHG9WUgtoSgGyhxOhMz4itynCUJTmKzdPCyYdXKjjmujR+yiZmTOhRZMJ+727rHqPTLCWJzaptqJcqHZayqhnTWLaT+YkQ9mguN2RaHBLQXp3QuYWLePRtKJr8+HDMk7RrYoYntJuV+KJVlhNwB76UDTrIXgR3F2OMeiRRjyZNG9Gjan2yqLt1TNnyOY7O/bzYiWumbHFJK/nXo5vPx1CrSWBrIQbJSZKgIfhID4t575VZyI7DNw+tcumZtvWF9bDfsdd34+k1ymPeTrRH5NMx5PdBr1ktPHvTuK3DxHk2Pdp1aQ2589q7YR2xMFZM4TF8L2YoLKj77d2eWLiLVpxzvm3izkiV1j6lvcsaaVf73shx3sXP5ovHNf8QTGSRr3V1FiUZ31u4WO/tWP9rC1FiYd/ey/Iavnd+h3k//niCLbznauHRtvUKBdcELAtqWZSv/CYUqMeYwY2Ry1nJCO9AdxovcWIfasEEtkSJGoUst+fjzVlpANlm4EuqUx97x5NJvOH3HUspTpb0J6+X0ddwoQxI/pgYK8GRtxqQBc6f9opS+p4DzO0bqKrhyS+LWNIyS8ksvA3ru+kF+sN2uyTYIWBVopO+/UqEFavEGY5LQZ7+Xk6sxnxzOe6IaBJUrX4qkK+fwynTyVfTLEXIZ3FrcF6bupKQ5mjFSsnO8XJYer6ooQlmEWd1LJBJH341kkmg02qYlX5HnJ2V10/3pVDDqroQtL845GLFUoKLGAgdM5wHZIwNsyAuRpbXoZ9eE5i8EBPmh4nU6Ztg53mTJgZ5t7fLrMhOmmuD4+ps9302ZqVydIGD1V2qXcIKCTymq1PGdXUtc3HRRvncxt+RvODepgVqXJFE1f7OKtN25+OQvHI0L1tzVLV+yT6mf2OkWPA+YCW/dmO8zp7DtUNXUpfnz/3XnD08300GiEnUcLPJ0Eocv2+9W5KiaIbbmeJO/wgAP4MuBdwHgvwJDxIapW1iPhTXYiGL5CYioUyDfezGibb4Whz9PHy8II/SF1B3x/ndyiF41l6rFQtnMTNaOqWaemqWx/wW+MYxpBI7G2XOOjFL57sxeqjwr3W/lUUzvzgtfnFMlOfUj9oCFmFwZp9IuShk7Togub59TsNavafeRjDL1WnQyUle2YB3UHcbqdCf8fmeOfrQjOBIiZecdCR9GiO+2Yblz1Zt7FE44v/UWY47S+KhWY3LV8n1HbavAqcQpKgRbZu6P75LSGQgFebS+IyMSVp1LWeUuK5A3sIYrZiFpbzT+T1bqvL+088kHkEasHlUvZvrvAX9hyKjzf+wnW2RTobkxRHCDmb248sweIb1MCGZCe2Kpnx0dyIMtzmH/8FVF3DrQkwiIHpOfrJqaujupSiYleE/jVLMeV7DEhc5vj+nScUx3jxGKuWgT+Y6wNh0ihjg3k1SWJVume42wu37W1WUU2plY59I8GCYGCzBK8n2gKjTdEa3dWR1SHafyp71RqUJAvW0fTuUwESyzvdeGav+Jq1RuQya2jk+MzHBhpA8qsSj344LdzeS5kWwfgBgcoc+GfrkRD7Oev74nAizf2q76Kfz1w0U+ZO6oCCklfF0dxDvefvTJWr5lHKBi168lA1RLv3U8Ez2Dt6VUyHWXgN/1Fn4VIKRCgYZtiU4ax5TGxKLjJKtdHDQtCaSuSgxD6CbzOybFX+Iv52XV3jXJZK22JBrLMQ32VWh0OKrA+41em/HVUl0fYwb35BgHbFOmaa6OAnV68QsDbAxnxmL4Y++ICIgpdDwUitB4h4nwtQeUWgp9G7DAAqsVhRvWiLgclQmZYQkST9J48/NdaqcikFO5de12jyt3aUBy0x4Qkg5+4+qk+Sc32vvgSbyR+CdLB5BJhUMMrfJgTZexTdlu6YTHQ3IWbKZOPTuh0lf80Chi6npLoA8gHahKH+3jZiHmEdhwqNZCpk/dreg0Mj0ThZ9uHzX2SNH/FpO2npousMyV+QctT6PPwFvCic4CSXL5BXNeVL5k2i/ldZ50V7iFatujpz0b7fWqq9h6UMdVm2vFw1YrRW8MR5PcWnREbqNp+Su/9LdNX87yjUdFzJNp6Q2HReR998gxn9v2tFrXUsw01F8E5uWrZowy2Ej1+BcGm+IE9uIEztKXkdUu3YTnEQpAvGoCW9rCI0C0XAURaQnyOV5TyxsjjQGy4UyHiJkkkDNkG27WoJgrlI0uli+Mb/g5JsK+S1mBN2Kwf7nOy658zzDPfewYWWRLCOvncTOvQQu2AKWos/B7ZonlJHFu15lW8V8KNJ/lpKeYIi7H4ar3saKQ6t2n7Dnlg6FWvhhLbOMeO00kQqiSV3fPdhztcCBgJfGy9zQLT995XbXUZCUvEUlBydoQVxXXW0TI/0/OsEIwUKQIa+Xjf4/qYSMxFPdrDKqfEs2dyz8viPXgyubdHxDbi6LKtNC/4ufaFy8BaRlQ2dVlkWEmAm++yya3MMOTJ7QgDxQ/jWBix4szydNmp1AP2jeQ5Cu2YM7JSWuuPLQYBU7pKG//aWQDmCMGqXbmg7YC0lI4PSrMEPVhyReeL1rW7Ex2xYes9Gh3rnMUp/3UD53Wm1fElzM0eKwBVKL5HMnolBj2Sb1Wt7busQkgfzaeGuZQCJ7pqxRfdWuHfGjm0rtWeFc3HJpd4r9is6Lq1GQCuwSdhwDvgEGHsKKqQOxHPcdxr7NDDnBKmGgwGkv58VRzXZfFtW6aMGRNbR044r/gymnqd6NOxPxiiwGtPEpp+nijZKReDF2Cc67d+BDFpU53PL+xzhuOzrmal75hFUCznn/UtAOr79HiMOk84O3mUrVM23DCOYCQgNCcYeg5hn9TEaTdv+8Wb9XrX7A+mnHFGpQVdmQLnrmPifQNGSiWDFLg9oXSRrOjJyaLuITFPSS6RuadqyZMuawOYzFgRKlI05JKHtIyEyKhJgJ1Uc6KO+lq6S/WaHzav69zi1euz7FcHnu5BtkaaLdJ5ZjWGWg5b7KcqK2RnJZsNnA71Oxq9oSYBnWdZZh8/EYKujMp28/rLqiB5dkRASrZ4v8euekK/leP5mNP2EtuCHxl2+4xcEBzDmMVL9r50CrESAYNy3WF3RRGfl647Xtu1WPLx8bGQlJ1R6t/UgRwSK/0jvQ3zfEryJubOfEY0jews6jHsHED9/jD3WT9HRFxa6YCNZE/OdwDLJZxiMacACwz35s8lryVLhSxXhR3/JDcv+ZX9+QEPWHiZzbR+XVR0hO/f3frDhYjkwToLlSbi3TE7IUGzKe77ziV4K2orayVODiR4kjNoFLtY1VZb7/L4/hPzvOO3/XZ3lNf09VMQpmcvuyBkY0/nVtZ/Vh+ksVr+Lhf+o4u/6qrZnnvi8CfK/PCiYDbVfkJ6EfVZefe/b717VrfRrn3V3bLzYt237RtITMPwTIv+FkjV3bxtqcJstuwEv35Yv7/f+69rWPD8nYt/mvHi2FwYuPlpD5x7j3d302ZTBOL3gOvIJdrlU1/7o210uVEdjts4FHVhzM/onMVsFVLue+5E9VYlPHVPXzlyCNmcsa8I/+97WvuDYDpbKHvZaWW/w9l5D5x/D492CyY+MhUO7rxYe6rsvcP/3f1258mwFRP9nUkbFUu03wJzL/QFiXVEmhmusi3iSeoRK5/AT9vNC/rv3wthbT59ajwqV1mdqc7f/aRP8PGfisYIJ0xCjcNMqoZaDSWqhYW9yt2Z7ts4Z2v195JK+L/cF2BYmFmTwguGEsEEbLsMh3Vt7/TxyCrYj5Rsoz5swZ83T2jFX6nI2ypXeOhf3Hfd89vUnjr9uevn9/j0QEk9YPKT0jZ8DulVxzsN6Z/R6HCatCExt03Vg4avy4sqWq6FXyGLfshHHGhefmV6qWzyb87Qk6hAIj+gYIRu+vG14JXGGS8T9U5x2L52TSmybbYR9bExfuLIX9RHZfRv+oayHRm0nlIxZ3ayyuNNzxXw13y3fpVSVYWCaqT/fqDYpq5CymQubFIWi0Ppv3fuLNwkzGgh7mLDONLNR3oNyV28mZGqjgPmj5P3iNv0VsCV//0FioiqVJVVwPPxbovsxmzgCWuNbmH/b3eRhnsEv1f3J6nOT4d55DVbvUPWQGtrhkgKOX/rW/XWt6rem1pteaZnPuMvRs0XfOnRo9lqouLDrnaPM9/Oznmnqn1pZLMYlbsUom2K7KShm+slIRsU38pyRsY2LCEBsTrI9qD7x2IL0uws4s0U998/VdQnyAiNFd8FoBg3UKcZ2lhz3sIRh2IiLxImjF9hFrj4GKuoGXWL3KEq9THjKakoS/M2O2wx45GAdKK13eq9wYb6M4Jm0gtIbW2wRgtAIuaLl92bJ+veQNakgVJhV9eCSUKrFVLQ20KmN7wHdd2madmMXPNLhAKzu7f0ZqucwJVT/OFmth/vG0n6f+aAD7nPLPxFHVdPmYOL8rZJ9WNOaYNv4ixKrd7ksCcDhu6KlfTpyuYRBqvmdU28Xxt+w5fSsN7nPdALg4DQVvtoszAoDV3hikx3BMz93evoiFlxiq1FkMO6iESHH65qdn7HPcAdmmvRzPCaXBn/4sw2GN4Z2gFS+LDd6SAo1bc9pctrwMh2NQ+lfy5VnKfbnH43wZpwWPFWU4pOqHDa3YRGfoZHoFx5FbXobDtMGd7U/ZR8+2a+DbOU4+LC/DaQqj0cKKZSV/lbfm+nKcCFlehsN0ilvCU/ai1Nvb6sGcR31ZGQ5TOzKqlmIs/3HYF1lgz0ktl5fhrI5P11RnTXXWVGel6nhMDX8/HFWCkSbo0L++senH6pBNEh6oc56OlVHdxIZs2Pf7lW3OoxQiwaauBUztTYXnNMVzFnsHWyTT3uMSQROdRV1nK8jN2qpI5KsWzpgG5LPvj3mcbqvl1mAx/Dj4FYijwjxhJ0iHNAL84HO2aZGCl/supBL2cwT5BBtkkK9Lzh0LOXJKBV2dI0bnvmO03wBeOVXhLQJ53NgV9j8Ymi279Pj+11nlH2f2QHWuztq8x4fqyEon15wbLgzhrO6FbOnbTXkMAl6OzbMqTB35fLI9LfTj5dL3nNp6Y75m1GtGvRYP1lRnTXX+X1IdLx5DNKaoDkh/A3Sz9VD159i5GMyLTaa8llnnOXUtSFIDf0sgv7aW43DxSX84qiZmEWPGabBaPHs8VFkp33qOZ2wkwg5OtFjq8x614qR+eQHZTfnXBAQvckwaB0qeGZ5fJzZqyQmVxyzos7nlldfAWANjDYw1MNbAWANjDYw1MNbAWANjDYw1MNbAWANjDYw1MNbAWANjDYw1MNbAWANjDYw1MP5/A+PrYLJSiOTR75+58W+v4xLGvEw5zWs58O7HmyTPfrxJYrqYylV6XntJBOWv7efNQY4RYzl7Eu88KrwmcMty7Tqu/0PXcZUPuQNpH9+WSSr/+kDkBPuExK0NfL+8gfP9JI8CMezA14VzzuBi7KoCw//lESKlfQ+2/vKAzn978uf1Pzyg87/1yR8ZMUFdJp2czj7on74ZPGqYzr6FIz2SVE0dRLvWuDBdgK6QnKxzFqsELJV4mEJQCmhEk/QayvXQQHIadocaCjoEVS9ioBGhN7HawagAf+WZOADdmVwcWj0xGJs1cVSJokGJVJTlwoy5YFZi1FXLvlQk2aE+wOTrVleaJmofYTrD61WDXvBNXmXaDuY58DAUsEMQPCgCkxMTKB18Gw2wywBnMsfMIREi/TQd6k5SGGaY0L9IkcqkfVGChJNr12++CIZMugII3va0qsyRg078vv1ohh2x5mu8UlUxBRd9c4T41H3mwkQN+4wsIrIPzqj4cAraZYtPpZFqIIG9AdITBdQzbyaf6tNK6GhNFKLUxnXp3SHB+ic3jBluWL1PmLZAvYVW6KGUtCEtY0LBQtgMiBSv9Ntvhlbny7pJfbJ5Es9qxkz9KgR4KR8pvaH9jISRE/miQOiW3ej+bw/KLjIqsRSdkbl7oHY9bnj+PLsThcyUipO1uIXd0pEEQh9KtT05ZDrDQwrrzdh6aLeP57rzdOo5GEi1jUJ82FXu6zRoOyTx+lvB5OOInE/oQm4iZpqUtu+N9Epx944W2ZclCJ2we/jS7ZnX6EtStBGAWnW5ua6uBa0dcRNr/zrw3ZDKnZQtMou9shJJ9w0IsTG2uw7vvFVmtTNxMnlk2KxK8avnbHLHYWG+BmaZTI7utl3OM1Z0yPXwIqzd8/ZMcWm8wAt+u1yFG330YQ0/oVQ7gsPJFwhhTIt1vkMZS1mayAWx8MBnaj3uVlmMd9U2Ga7tP58Xy78kM1USedN1uo+G/FxCnXAYpDxBpI4/Jw3Fwj87YAhGvhShq7ttH0IsPe1lL6gEoUV8aWGdSMBu/ZtM2G8hwg+RHTrCX0u/yr7O9KQN7+JOmx+HoQ77dKUHpt6d9K6fiMflgD0/tbYtEiPPfaRU/ZBCs582IaGEH5f9iZT/+gBSmrGgslmJubGe2fSjVFQTmFSGtCwMu6j8h2CCXQBVKMHlxFv6oip5U5Lyk6IzH/PIOiNf731BbXG3V1bbfDq3rgU1gtX1iVw89/XFh1MbC18gSkjog8R+lb7m4K0OeCNaQE/klQK0tM3PJ2cHrgjWY5JOohEtdOrcPveRhWpmrpOs3jmUZTJYWlzw8QEJfAjpYecxYYmGIQM4OfN4WXyE4vVXN509UoXrWqojsVEHH880Bw82T2KuYLpkgfPvq6HMlo3DbdER9KqRvbPWfj/2n0hKzF/5QIhOdHqKexVNqrneNd/orhcYpLlX4qihsihgFyEY8IQ/ftDxBK3nYdiGGszmyjv1mLrcSz0z0obT5DGn9PQ+Vw+7kbnR/hmlptJIwQYsnpGEJyMqMS3BJ1PAt8HUL7k2gmD6EKD/+xNpOuRG1XQfiRcz0ppdN7VfAghX4T47KdUH+tmiPQ9MiigQ//E23/UY2cyw3bp3w4r7oZE1zeceR9b05fiRJpyYC2c/tdzmNSQfa0G2dOmGmCQe/PReB401el9MUx0Q1j+u3L4of4FeSTTHu1NM0yeUTM6O8HvjGU9yAV+SLeQW9sVWbusrzfKIII95pnc3q9Fv6rvjr0iLmtLc35/a+HxT+O2xpjzqx9R0gQQ99pV5aCaDVDMFYjYoRasEB9gfhmlBJvGp3Z8cCB8mMfSq1KK6INgDypuh6PDLP1yil5TmrFNvE30xKkXd2Bdbsjl1RpK2eH/YIVhEcOcrFzm+Rdz9fQSB6ok9BsQ9btNzM5GekcZ+3FAS5CrUDmNUOljJe6woWvgtEuOyz4I2PzOMU1TzwqZTHDYGDJbw3yqmJTsZA47cAmvPHME35bnWsKSdeF3gako86vl2w+SrkcxIRZGbzD6Uy2irEaA6wvFZ1qspvjZjWvi799qOspTLNlxB486jOamO+OMeIe/0aHIfF0mMfQrSNsY/zM954CHQFCByl0yybeiPzrs1XTczPfeY/gaw+FUq2qgX9XjuAn2qD1UC2hflo5ApzpRe0Cad699RUR0WPWm8YwgJImA0U+bCd2CKh25jsqOn55Ap0+RuX7rOW4lKvLt3K4X6kCa0ISFFMOGBfkQPb3wMjKjTWjawz+DBhPW7eqPGXCdzvfnPnS1uBZ00R5lB7i11JrRHCI9bTKCVsiimE+0CSJk39jKe/VpOFll6x02/x/5Kf79fma5fl+4he82tNSKkhaR+LEE9VFc2ugs6guwvHKnpQpkLIVu+3HG9cDXyHWoYoyL01OXWVieiO276A8r8aEO9b5QpBAq9I4e20w3ZFnzJBIlVuUzSYLOqnbMX6nM0/sRMOHpEUHpR92z/JBIVXt+ZMAuqNMskK3t6wlQRKpuv4Zmw3RJeqgdw+HpeValNih1vhvpgPymw6fr+hc6yFIF4/HH3jQr4pw88r7XGwsdIPcKDSDGmYksa6iOFFpI+l1H89iZqWqxmYkokbEfFYb2XTerDN4a8iaG8hl2gmtKbQyn9Q/bK6ptr7cB54DsfSeHpzwNGaewX6Y5KNMHf6dQMN+S614C060qt9AMGqw/NeWygBYmZZviUNR08SCSr1LXobBnfKdiU2vXWx/Di8ZT5Ux/P6epMVb9fuvSqZQhxB7QxCC+fOVcdbq8sCmS2paJnKqzU2M+xnlAVitm9NwkxCbC/cDV9g23uvVZFwQ88htP4ohRQfCvK3ChDXkJAyng2DXiIjd2tYQu3TCeyC+5lf7F9haT4gwmzHhzUWrFJniXNvt8MCRTFQ08wPe4eBdLS1D63n7Yk+Y4HQFYnhk7wy7HsQk9FRUsoYXePB7UhDZhXpINHvYZIJiCtThJDCdsyMrwuR+XqKQ4kgZMlkbQ9DdhUvTPqTrO41889tB1i1HoR53kNpyUT0QgWhjyGzAUEs4J9ARFC36RmyH26G95AoT+SdWCERNU4iAsqMmaLQsioB51UxwIcBdSF6QgpEj3aEX3QoX7TvKB6JYZgZXjE7cdJWrXnM9pDelDSAqOsV/MVrzgOuE0k5vQzOmzRTJJwE2akeZiRWcznFXOOTtA7iQrSvjmRcqnAnKK1CDp2YRKiPaXZ7KCQMIw5CpvMjL7u02XUwJKv/7Z93pa8x4d/ezTWDgI9+IrE7JnZ8IzaE4gdZl95OcyiUwMT6H5aH9U3mtgVTRzX4t4tngR2KJoPxzyT8AIRGj5bxpjEO8sdyiTo2aG8rVofNWmFjFz5ca/Sx1pWVXR7dfjw0JTtTpy1YBPzaDc9201xb1qijDFgX3JXRt8fr8C3fBZTKzdtpyrNEncRHpmJlm3JA3vBwaI+aBcPTxqOcOU4eBhC9EHv9vaMTNSRVn8wrgrpSYJ/TPp+p0J6/9zt/u7jcyIWoWDI5z2AVxFmOhr4HXZh2FC43b0YkOyLkN97S5FX+3IVNaqn+IKNj1RPXa8QFTRVkgC9nywm7nwJqERpMQq34Pzze5NHHypHeUJ0p6J+Pm908UEMBgCpMlYO6r0NLet1zWeY6TEL3Wg9+uEV3zz6VWq1IP2ZfBdxYkCC3pmQ3vInjF1p+e/VtqSbD2d6NVh0a84w5CUe8RqWHB0ti54oKxaKz7109m8Ja56JFC5qgiA+2gFmzG+dbZj3uRpZfQ9QZUSl2SH0adqMqzdZ7AwZ+uAydxqY6rpY5dm0e0cS0w/yReYlwHj225xnv/h4IfrHEfdbMWxObRRvaKwADmFYvVCH461bJxfkPuoc9FKIH5w3pm53WACHF/gaE0PBTy5VYHEq76LYt0m6KfIkmYuVAmVwer5dKZF6deAkZzmTgx1XCCw+dFo5iEYhFkJvOJSd8yC41nxTqHkxX1izUNgEXBwCLhyyjjMHj5+3AWyfqa7ku+vjbnYIp15p1oi7EOfwyaJqxG5OmOkYGleRw9D5zC0sOz5hkHoe/CfIE5D3qaUYOjQl9Ydix4eh6As/o9uhrloyFgghkt4a19icfBjgoC8ydC2sma6UeKKl1ffUTkSJ4l5PYPqUIc8+4khij4aq6rqKoMlKvVZlhFHUn8/i9Vr3S/cHV51FSODqh8jvJ1GPxzAjdmCo0Ht8Sb3mARO3vpfsTolq3E+JFGh6AxvtqaFV1lQu+Gq8fqw3Qo0mUdXZ/6AgKr9NoFTGXA6549Zls0M0HkOiq4XiwA3RakZD3FwZWL1MFz2j9ZnVrRlWt7ocPrj4yUskuT5EeOBLlViRY+7L4pM8v5kfKfSk64A9yzGfLUzYxGDMncussUw3/ogNnMJ01SzOWsqJllaVOI9m8OJDKfQuCKML4Vt1RAi8eywdwZMEM4WJfCiNnk+FXGB5X8mQL61tN0PHpif6SCr2LXqFVRN6wJKr7tGqVYFNO9yarTDtrmOzw5fsCi/kShvTxgJq7vy8kjHVb4AMY9LHX8P3pRrXnIdS5mT1pm8Gye2VeNTrNDpVSYp+4wV3AGxOR8gvAJkjzO+nN+EfI58+fp5qVlVyWJa7a8zow+6vN1gq2HbVU2p6LueijFkpoNJgl0LCIaY4ap+IdFfikjral/kWye+we9qh55p4NlMEEn+QJvzC2kghYf/6C3UtR0l3P2e7aVDPvuiTHTJ+pW/5EZrDmCl3sviR68ZI8kV/jQPsCK6B99WkwiIijQ+ZMxZSkQz2TWrJIp+NZ7cKmsbCQSxPEhneaCPURFJlfbB0/b66lrE4+ISvRO/En5KIkqDXLwFHoksujBtBJ4x+kuDbfIPSqtXRZegZ4sFZZg4JgmBEDt6U3YbRNy79dvaFIuRpNKEpjznstzhc6i+3GLmo8qJ8Poj+MQJy/9kVfVYUBCuLwsKJwd8IpY/BejbeQPrWV9j41kDNS38L/5SveZo2VQBB9LvTjBkvsepPge6waey5x22AfdqYW7QDRz1gHTxOjHEbxJRw4CiskNnhxOhogjHnYRsTBPpcR0nMRVJitZIFonZCA0LWgJrBzauRR/r6pyWNZfVon1Kr9u2Rdr/+t9U8lbphjsxwMQEfINyKHD84e1Zn5ByFKkoTBldZxhlKA+ey3axE3oFxSPY9331VrLy7V3tH0sjJdMOkqVeH1L3VtsDAug0n5FHh70a8iInUfsl+SEpa5H8+3uk60H4Pnsd/dNPHYT1X2lN2ptwdeo5+h0qvq7M44ZYoOhXJChP7p47MTIXW0PD+o3sA8+86AgdftQ7feRI5FWH214r7RpVra18J1bt5dJjTLoqnTGqjEA/tJ6UEdh4+gEZUxsXBu78WXOmhHqiHY7WCjhzb4cSjy4pEv2lMCz+aC11sfQGciwOWL8yd1dkvevX3fmrTcPizFZM4rwQtJctIqs3AIJ8ayhCw/oK8xNHPvPJA6jQG0N8DYTLS51QpONLcBR3r+e7Jyo1b/+E14SuQtMb01+mxv8xidLqwp8BefLvJaUrKyfjbmGYOffUnJ9X9MVjIYmBBlv+Ndb++U5wW8+76FPsy9iD6X0cdz8kruv8yTcMqMMfKEnb90/wb13oF1S1pLTvTmYwXXqfOyB34dZZnVuLGQTl0cSx8boGlWX7vB/76/Zjf3GzVp9lS9KrSHny713s5sVjMdJyNEziY/O2D0sYbPMd/mQWqrXXm202+Oem+MAtZRym+fUTLPt+Xi/Xr9Amz48UGzrH/H1BLAwQUAAIACADKhmZKgCPPFksAAABqAAAAGwAAAHVuaXZlcnNhbC91bml2ZXJzYWwucG5nLnhtbLOxr8jNUShLLSrOzM+zVTLUM1Cyt+PlsikoSi3LTC1XqACKAQUhQEmh0lbJxAjBLc9MKcmwVbIwNUOIZaRmpmeU2CqZISnUBxoJAFBLAQIAABQAAgAIAESUV0cjtE77+wIAALAIAAAUAAAAAAAAAAEAAAAAAAAAAAB1bml2ZXJzYWwvcGxheWVyLnhtbFBLAQIAABQAAgAIAMqGZkpGiNCAFT4AABqGAAAXAAAAAAAAAAAAAAAAAC0DAAB1bml2ZXJzYWwvdW5pdmVyc2FsLnBuZ1BLAQIAABQAAgAIAMqGZkqAI88WSwAAAGoAAAAbAAAAAAAAAAEAAAAAAHdBAAB1bml2ZXJzYWwvdW5pdmVyc2FsLnBuZy54bWxQSwUGAAAAAAMAAwDQAAAA+0EAAAAA"/>
  <p:tag name="ISPRING_PRESENTATION_TITLE" val="www.33ppt.com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_ULTRA_SCORM_COURSE_ID" val="8634CEC4-89CF-4564-85BA-559996C57996"/>
  <p:tag name="ISPRINGCLOUDFOLDERID" val="0"/>
  <p:tag name="ISPRINGCLOUDFOLDERPATH" val="Repository"/>
  <p:tag name="ISPRINGONLINEFOLDERID" val="0"/>
  <p:tag name="ISPRINGONLINEFOLDERPATH" val="Content List"/>
</p:tagLst>
</file>

<file path=ppt/theme/theme1.xml><?xml version="1.0" encoding="utf-8"?>
<a:theme xmlns:a="http://schemas.openxmlformats.org/drawingml/2006/main" name="www.33ppt.com">
  <a:themeElements>
    <a:clrScheme name="自定义 53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0000"/>
      </a:accent1>
      <a:accent2>
        <a:srgbClr val="3F3F3F"/>
      </a:accent2>
      <a:accent3>
        <a:srgbClr val="FF0000"/>
      </a:accent3>
      <a:accent4>
        <a:srgbClr val="3F3F3F"/>
      </a:accent4>
      <a:accent5>
        <a:srgbClr val="FF0000"/>
      </a:accent5>
      <a:accent6>
        <a:srgbClr val="3F3F3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1263</Words>
  <Application>WPS 演示</Application>
  <PresentationFormat>自定义</PresentationFormat>
  <Paragraphs>114</Paragraphs>
  <Slides>13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Algerian</vt:lpstr>
      <vt:lpstr>Segoe Print</vt:lpstr>
      <vt:lpstr>Impact</vt:lpstr>
      <vt:lpstr>方正静蕾简体</vt:lpstr>
      <vt:lpstr>hakuyoxingshu7000</vt:lpstr>
      <vt:lpstr>方正舒体</vt:lpstr>
      <vt:lpstr>Calibri</vt:lpstr>
      <vt:lpstr>Arial Unicode MS</vt:lpstr>
      <vt:lpstr>hakuyoxingshu7000</vt:lpstr>
      <vt:lpstr>方正舒体</vt:lpstr>
      <vt:lpstr>方正静蕾简体</vt:lpstr>
      <vt:lpstr>www.33ppt.com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苏州珀菲科特网络科技有限公司</Company>
  <LinksUpToDate>false</LinksUpToDate>
  <SharedDoc>false</SharedDoc>
  <HyperlinksChanged>false</HyperlinksChanged>
  <AppVersion>14.0000</AppVersion>
  <Manager>www.515ppt.com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www.515ppt.com</dc:title>
  <dc:creator>www.515ppt.com</dc:creator>
  <cp:keywords>更多精品文档，请访问www.515ppt.com</cp:keywords>
  <dc:description>更多精品文档，请访问www.515ppt.com</dc:description>
  <dc:subject>www.515ppt.com</dc:subject>
  <cp:category>www.515ppt.com</cp:category>
  <cp:lastModifiedBy>树莓</cp:lastModifiedBy>
  <cp:revision>6</cp:revision>
  <dcterms:created xsi:type="dcterms:W3CDTF">2017-06-09T01:05:00Z</dcterms:created>
  <dcterms:modified xsi:type="dcterms:W3CDTF">2019-11-22T17:55:44Z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